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48"/>
  </p:notesMasterIdLst>
  <p:sldIdLst>
    <p:sldId id="256" r:id="rId2"/>
    <p:sldId id="388" r:id="rId3"/>
    <p:sldId id="334" r:id="rId4"/>
    <p:sldId id="337" r:id="rId5"/>
    <p:sldId id="339" r:id="rId6"/>
    <p:sldId id="405" r:id="rId7"/>
    <p:sldId id="413" r:id="rId8"/>
    <p:sldId id="286" r:id="rId9"/>
    <p:sldId id="276" r:id="rId10"/>
    <p:sldId id="284" r:id="rId11"/>
    <p:sldId id="282" r:id="rId12"/>
    <p:sldId id="283" r:id="rId13"/>
    <p:sldId id="414" r:id="rId14"/>
    <p:sldId id="290" r:id="rId15"/>
    <p:sldId id="399" r:id="rId16"/>
    <p:sldId id="296" r:id="rId17"/>
    <p:sldId id="340" r:id="rId18"/>
    <p:sldId id="348" r:id="rId19"/>
    <p:sldId id="407" r:id="rId20"/>
    <p:sldId id="408" r:id="rId21"/>
    <p:sldId id="360" r:id="rId22"/>
    <p:sldId id="361" r:id="rId23"/>
    <p:sldId id="410" r:id="rId24"/>
    <p:sldId id="411" r:id="rId25"/>
    <p:sldId id="383" r:id="rId26"/>
    <p:sldId id="384" r:id="rId27"/>
    <p:sldId id="297" r:id="rId28"/>
    <p:sldId id="406" r:id="rId29"/>
    <p:sldId id="400" r:id="rId30"/>
    <p:sldId id="401" r:id="rId31"/>
    <p:sldId id="402" r:id="rId32"/>
    <p:sldId id="404" r:id="rId33"/>
    <p:sldId id="295" r:id="rId34"/>
    <p:sldId id="292" r:id="rId35"/>
    <p:sldId id="415" r:id="rId36"/>
    <p:sldId id="416" r:id="rId37"/>
    <p:sldId id="396" r:id="rId38"/>
    <p:sldId id="397" r:id="rId39"/>
    <p:sldId id="403" r:id="rId40"/>
    <p:sldId id="412" r:id="rId41"/>
    <p:sldId id="326" r:id="rId42"/>
    <p:sldId id="394" r:id="rId43"/>
    <p:sldId id="395" r:id="rId44"/>
    <p:sldId id="386" r:id="rId45"/>
    <p:sldId id="387" r:id="rId46"/>
    <p:sldId id="385" r:id="rId4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C83F"/>
    <a:srgbClr val="33C26F"/>
    <a:srgbClr val="9CB4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82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A43826-DF2F-4E72-A647-969242903CE1}" type="datetimeFigureOut">
              <a:rPr lang="en-GB" smtClean="0"/>
              <a:t>23/09/2022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FD77AA-02E2-4221-9D7D-50CA12E8C00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71955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Shape 10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14" name="Shape 101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10660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Shape 4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03" name="Shape 40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057991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Shape 16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09" name="Shape 160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531257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Shape 6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64" name="Shape 6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479225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Shape 6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64" name="Shape 6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2926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Shape 6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64" name="Shape 6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701368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Shape 6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64" name="Shape 6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245393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2" name="Shape 311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113" name="Shape 311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169492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55C292-4CA8-4833-90F3-1A5EF21558DC}" type="datetime1">
              <a:rPr lang="en-GB" smtClean="0"/>
              <a:t>23/09/2022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E1B0A-9451-457F-B22C-98904947DD8B}" type="slidenum">
              <a:rPr lang="en-GB" smtClean="0"/>
              <a:t>‹#›</a:t>
            </a:fld>
            <a:endParaRPr lang="en-GB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03332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737D80-5A65-429B-9723-ACB176920987}" type="datetime1">
              <a:rPr lang="en-GB" smtClean="0"/>
              <a:t>23/09/2022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E1B0A-9451-457F-B22C-98904947DD8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48419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3FB2F-E6B4-42F9-9B99-F589CCA1DE31}" type="datetime1">
              <a:rPr lang="en-GB" smtClean="0"/>
              <a:t>23/09/2022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E1B0A-9451-457F-B22C-98904947DD8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77604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152E2-31F4-44F7-AFA3-FEBF9140071C}" type="datetime1">
              <a:rPr lang="en-GB" smtClean="0"/>
              <a:t>23/09/2022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E1B0A-9451-457F-B22C-98904947DD8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17638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D7338-EA37-4BDC-9ADF-CB773045A3EB}" type="datetime1">
              <a:rPr lang="en-GB" smtClean="0"/>
              <a:t>23/09/2022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E1B0A-9451-457F-B22C-98904947DD8B}" type="slidenum">
              <a:rPr lang="en-GB" smtClean="0"/>
              <a:t>‹#›</a:t>
            </a:fld>
            <a:endParaRPr lang="en-GB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21396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2FDFED-6B59-4AD8-8314-138E5FAE78E0}" type="datetime1">
              <a:rPr lang="en-GB" smtClean="0"/>
              <a:t>23/09/2022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E1B0A-9451-457F-B22C-98904947DD8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93069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50ACC-8D37-4FA6-888D-078CA13B570C}" type="datetime1">
              <a:rPr lang="en-GB" smtClean="0"/>
              <a:t>23/09/2022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E1B0A-9451-457F-B22C-98904947DD8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19443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1B9F52-219A-4D18-BC6A-F2B836EBD214}" type="datetime1">
              <a:rPr lang="en-GB" smtClean="0"/>
              <a:t>23/09/2022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E1B0A-9451-457F-B22C-98904947DD8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33400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4E535-C8EE-431B-A48D-BFEF248872D2}" type="datetime1">
              <a:rPr lang="en-GB" smtClean="0"/>
              <a:t>23/09/2022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E1B0A-9451-457F-B22C-98904947DD8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8826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6050745-036D-46B5-864F-AB0D8FCD424B}" type="datetime1">
              <a:rPr lang="en-GB" smtClean="0"/>
              <a:t>23/09/2022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00E1B0A-9451-457F-B22C-98904947DD8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17357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5E58FB-2995-425E-8D46-6795E0239B68}" type="datetime1">
              <a:rPr lang="en-GB" smtClean="0"/>
              <a:t>23/09/2022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E1B0A-9451-457F-B22C-98904947DD8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10373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5AC12104-2045-47EC-8C0D-94D26DAD0D65}" type="datetime1">
              <a:rPr lang="en-GB" smtClean="0"/>
              <a:t>23/09/2022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600E1B0A-9451-457F-B22C-98904947DD8B}" type="slidenum">
              <a:rPr lang="en-GB" smtClean="0"/>
              <a:t>‹#›</a:t>
            </a:fld>
            <a:endParaRPr lang="en-GB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70900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mailto:k.aslansefat@hull.ac.uk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13" Type="http://schemas.openxmlformats.org/officeDocument/2006/relationships/image" Target="../media/image130.png"/><Relationship Id="rId3" Type="http://schemas.openxmlformats.org/officeDocument/2006/relationships/image" Target="../media/image34.png"/><Relationship Id="rId7" Type="http://schemas.openxmlformats.org/officeDocument/2006/relationships/image" Target="../media/image712.png"/><Relationship Id="rId12" Type="http://schemas.openxmlformats.org/officeDocument/2006/relationships/image" Target="../media/image120.png"/><Relationship Id="rId17" Type="http://schemas.openxmlformats.org/officeDocument/2006/relationships/image" Target="../media/image170.png"/><Relationship Id="rId2" Type="http://schemas.openxmlformats.org/officeDocument/2006/relationships/image" Target="NULL"/><Relationship Id="rId16" Type="http://schemas.openxmlformats.org/officeDocument/2006/relationships/image" Target="../media/image1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11" Type="http://schemas.openxmlformats.org/officeDocument/2006/relationships/image" Target="../media/image110.png"/><Relationship Id="rId5" Type="http://schemas.openxmlformats.org/officeDocument/2006/relationships/image" Target="../media/image50.png"/><Relationship Id="rId15" Type="http://schemas.openxmlformats.org/officeDocument/2006/relationships/image" Target="../media/image150.png"/><Relationship Id="rId10" Type="http://schemas.openxmlformats.org/officeDocument/2006/relationships/image" Target="../media/image100.png"/><Relationship Id="rId4" Type="http://schemas.openxmlformats.org/officeDocument/2006/relationships/image" Target="../media/image40.png"/><Relationship Id="rId9" Type="http://schemas.openxmlformats.org/officeDocument/2006/relationships/image" Target="../media/image91.png"/><Relationship Id="rId14" Type="http://schemas.openxmlformats.org/officeDocument/2006/relationships/image" Target="../media/image14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NUL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microsoft.com/office/2007/relationships/hdphoto" Target="../media/hdphoto1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microsoft.com/office/2007/relationships/hdphoto" Target="../media/hdphoto1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19" Type="http://schemas.openxmlformats.org/officeDocument/2006/relationships/image" Target="../media/image19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63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12" Type="http://schemas.openxmlformats.org/officeDocument/2006/relationships/image" Target="../media/image6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11" Type="http://schemas.openxmlformats.org/officeDocument/2006/relationships/image" Target="../media/image61.png"/><Relationship Id="rId5" Type="http://schemas.openxmlformats.org/officeDocument/2006/relationships/image" Target="../media/image54.png"/><Relationship Id="rId15" Type="http://schemas.openxmlformats.org/officeDocument/2006/relationships/image" Target="../media/image41.png"/><Relationship Id="rId10" Type="http://schemas.openxmlformats.org/officeDocument/2006/relationships/image" Target="../media/image59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Relationship Id="rId14" Type="http://schemas.openxmlformats.org/officeDocument/2006/relationships/image" Target="../media/image6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6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12" Type="http://schemas.openxmlformats.org/officeDocument/2006/relationships/image" Target="../media/image6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11" Type="http://schemas.openxmlformats.org/officeDocument/2006/relationships/image" Target="../media/image66.png"/><Relationship Id="rId5" Type="http://schemas.openxmlformats.org/officeDocument/2006/relationships/image" Target="../media/image45.png"/><Relationship Id="rId15" Type="http://schemas.openxmlformats.org/officeDocument/2006/relationships/image" Target="../media/image70.png"/><Relationship Id="rId10" Type="http://schemas.openxmlformats.org/officeDocument/2006/relationships/image" Target="../media/image65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Relationship Id="rId14" Type="http://schemas.openxmlformats.org/officeDocument/2006/relationships/image" Target="../media/image69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13" Type="http://schemas.openxmlformats.org/officeDocument/2006/relationships/image" Target="../media/image82.png"/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12" Type="http://schemas.openxmlformats.org/officeDocument/2006/relationships/image" Target="../media/image81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5.png"/><Relationship Id="rId11" Type="http://schemas.openxmlformats.org/officeDocument/2006/relationships/image" Target="../media/image80.png"/><Relationship Id="rId5" Type="http://schemas.openxmlformats.org/officeDocument/2006/relationships/image" Target="../media/image74.png"/><Relationship Id="rId15" Type="http://schemas.openxmlformats.org/officeDocument/2006/relationships/image" Target="../media/image84.png"/><Relationship Id="rId10" Type="http://schemas.openxmlformats.org/officeDocument/2006/relationships/image" Target="../media/image79.png"/><Relationship Id="rId4" Type="http://schemas.openxmlformats.org/officeDocument/2006/relationships/image" Target="../media/image73.png"/><Relationship Id="rId9" Type="http://schemas.openxmlformats.org/officeDocument/2006/relationships/image" Target="../media/image78.png"/><Relationship Id="rId14" Type="http://schemas.openxmlformats.org/officeDocument/2006/relationships/image" Target="../media/image8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13" Type="http://schemas.openxmlformats.org/officeDocument/2006/relationships/image" Target="../media/image82.png"/><Relationship Id="rId3" Type="http://schemas.openxmlformats.org/officeDocument/2006/relationships/image" Target="../media/image74.png"/><Relationship Id="rId7" Type="http://schemas.openxmlformats.org/officeDocument/2006/relationships/image" Target="../media/image89.png"/><Relationship Id="rId12" Type="http://schemas.openxmlformats.org/officeDocument/2006/relationships/image" Target="../media/image81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7.png"/><Relationship Id="rId11" Type="http://schemas.openxmlformats.org/officeDocument/2006/relationships/image" Target="../media/image80.png"/><Relationship Id="rId5" Type="http://schemas.openxmlformats.org/officeDocument/2006/relationships/image" Target="../media/image72.png"/><Relationship Id="rId15" Type="http://schemas.openxmlformats.org/officeDocument/2006/relationships/image" Target="../media/image84.png"/><Relationship Id="rId10" Type="http://schemas.openxmlformats.org/officeDocument/2006/relationships/image" Target="../media/image79.png"/><Relationship Id="rId4" Type="http://schemas.openxmlformats.org/officeDocument/2006/relationships/image" Target="../media/image86.png"/><Relationship Id="rId9" Type="http://schemas.openxmlformats.org/officeDocument/2006/relationships/image" Target="../media/image92.png"/><Relationship Id="rId14" Type="http://schemas.openxmlformats.org/officeDocument/2006/relationships/image" Target="../media/image8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2.png"/><Relationship Id="rId13" Type="http://schemas.openxmlformats.org/officeDocument/2006/relationships/image" Target="../media/image490.png"/><Relationship Id="rId18" Type="http://schemas.openxmlformats.org/officeDocument/2006/relationships/image" Target="../media/image810.png"/><Relationship Id="rId3" Type="http://schemas.openxmlformats.org/officeDocument/2006/relationships/image" Target="../media/image650.png"/><Relationship Id="rId21" Type="http://schemas.openxmlformats.org/officeDocument/2006/relationships/image" Target="../media/image111.png"/><Relationship Id="rId7" Type="http://schemas.openxmlformats.org/officeDocument/2006/relationships/image" Target="../media/image691.png"/><Relationship Id="rId12" Type="http://schemas.openxmlformats.org/officeDocument/2006/relationships/image" Target="../media/image480.png"/><Relationship Id="rId17" Type="http://schemas.openxmlformats.org/officeDocument/2006/relationships/image" Target="../media/image713.png"/><Relationship Id="rId2" Type="http://schemas.openxmlformats.org/officeDocument/2006/relationships/image" Target="../media/image70.png"/><Relationship Id="rId16" Type="http://schemas.openxmlformats.org/officeDocument/2006/relationships/image" Target="../media/image612.png"/><Relationship Id="rId20" Type="http://schemas.openxmlformats.org/officeDocument/2006/relationships/image" Target="../media/image10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1.png"/><Relationship Id="rId11" Type="http://schemas.openxmlformats.org/officeDocument/2006/relationships/image" Target="../media/image721.png"/><Relationship Id="rId5" Type="http://schemas.openxmlformats.org/officeDocument/2006/relationships/image" Target="../media/image671.png"/><Relationship Id="rId15" Type="http://schemas.openxmlformats.org/officeDocument/2006/relationships/image" Target="../media/image500.png"/><Relationship Id="rId10" Type="http://schemas.openxmlformats.org/officeDocument/2006/relationships/image" Target="../media/image600.png"/><Relationship Id="rId19" Type="http://schemas.openxmlformats.org/officeDocument/2006/relationships/image" Target="../media/image95.png"/><Relationship Id="rId4" Type="http://schemas.openxmlformats.org/officeDocument/2006/relationships/image" Target="../media/image661.png"/><Relationship Id="rId9" Type="http://schemas.openxmlformats.org/officeDocument/2006/relationships/image" Target="../media/image711.png"/><Relationship Id="rId14" Type="http://schemas.openxmlformats.org/officeDocument/2006/relationships/image" Target="../media/image731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2.png"/><Relationship Id="rId13" Type="http://schemas.openxmlformats.org/officeDocument/2006/relationships/image" Target="../media/image490.png"/><Relationship Id="rId18" Type="http://schemas.openxmlformats.org/officeDocument/2006/relationships/image" Target="../media/image141.png"/><Relationship Id="rId3" Type="http://schemas.openxmlformats.org/officeDocument/2006/relationships/image" Target="../media/image650.png"/><Relationship Id="rId21" Type="http://schemas.openxmlformats.org/officeDocument/2006/relationships/image" Target="../media/image111.png"/><Relationship Id="rId7" Type="http://schemas.openxmlformats.org/officeDocument/2006/relationships/image" Target="../media/image691.png"/><Relationship Id="rId12" Type="http://schemas.openxmlformats.org/officeDocument/2006/relationships/image" Target="../media/image480.png"/><Relationship Id="rId17" Type="http://schemas.openxmlformats.org/officeDocument/2006/relationships/image" Target="../media/image131.png"/><Relationship Id="rId2" Type="http://schemas.openxmlformats.org/officeDocument/2006/relationships/image" Target="../media/image70.png"/><Relationship Id="rId16" Type="http://schemas.openxmlformats.org/officeDocument/2006/relationships/image" Target="../media/image121.png"/><Relationship Id="rId20" Type="http://schemas.openxmlformats.org/officeDocument/2006/relationships/image" Target="../media/image10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1.png"/><Relationship Id="rId11" Type="http://schemas.openxmlformats.org/officeDocument/2006/relationships/image" Target="../media/image721.png"/><Relationship Id="rId5" Type="http://schemas.openxmlformats.org/officeDocument/2006/relationships/image" Target="../media/image671.png"/><Relationship Id="rId15" Type="http://schemas.openxmlformats.org/officeDocument/2006/relationships/image" Target="../media/image500.png"/><Relationship Id="rId10" Type="http://schemas.openxmlformats.org/officeDocument/2006/relationships/image" Target="../media/image600.png"/><Relationship Id="rId19" Type="http://schemas.openxmlformats.org/officeDocument/2006/relationships/image" Target="../media/image151.png"/><Relationship Id="rId4" Type="http://schemas.openxmlformats.org/officeDocument/2006/relationships/image" Target="../media/image661.png"/><Relationship Id="rId9" Type="http://schemas.openxmlformats.org/officeDocument/2006/relationships/image" Target="../media/image711.png"/><Relationship Id="rId14" Type="http://schemas.openxmlformats.org/officeDocument/2006/relationships/image" Target="../media/image73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emf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5.png"/><Relationship Id="rId5" Type="http://schemas.openxmlformats.org/officeDocument/2006/relationships/image" Target="../media/image1.png"/><Relationship Id="rId4" Type="http://schemas.openxmlformats.org/officeDocument/2006/relationships/image" Target="../media/image104.sv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8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09.gi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JPG"/><Relationship Id="rId4" Type="http://schemas.openxmlformats.org/officeDocument/2006/relationships/image" Target="../media/image21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4.png"/><Relationship Id="rId4" Type="http://schemas.microsoft.com/office/2007/relationships/hdphoto" Target="../media/hdphoto2.wdp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emf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emf"/><Relationship Id="rId2" Type="http://schemas.openxmlformats.org/officeDocument/2006/relationships/image" Target="../media/image116.emf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em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roneii.com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vtol.com/" TargetMode="External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0.png"/><Relationship Id="rId13" Type="http://schemas.openxmlformats.org/officeDocument/2006/relationships/image" Target="../media/image410.png"/><Relationship Id="rId3" Type="http://schemas.openxmlformats.org/officeDocument/2006/relationships/image" Target="../media/image190.png"/><Relationship Id="rId7" Type="http://schemas.openxmlformats.org/officeDocument/2006/relationships/image" Target="../media/image230.png"/><Relationship Id="rId12" Type="http://schemas.openxmlformats.org/officeDocument/2006/relationships/image" Target="../media/image310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11" Type="http://schemas.openxmlformats.org/officeDocument/2006/relationships/image" Target="../media/image270.png"/><Relationship Id="rId5" Type="http://schemas.openxmlformats.org/officeDocument/2006/relationships/image" Target="../media/image210.png"/><Relationship Id="rId15" Type="http://schemas.openxmlformats.org/officeDocument/2006/relationships/image" Target="../media/image611.png"/><Relationship Id="rId10" Type="http://schemas.openxmlformats.org/officeDocument/2006/relationships/image" Target="../media/image26.png"/><Relationship Id="rId4" Type="http://schemas.openxmlformats.org/officeDocument/2006/relationships/image" Target="../media/image200.png"/><Relationship Id="rId9" Type="http://schemas.openxmlformats.org/officeDocument/2006/relationships/image" Target="../media/image25.png"/><Relationship Id="rId14" Type="http://schemas.openxmlformats.org/officeDocument/2006/relationships/image" Target="../media/image5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0.png"/><Relationship Id="rId2" Type="http://schemas.openxmlformats.org/officeDocument/2006/relationships/image" Target="NUL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F3985C0-E548-44D2-B30E-F3E42DADE1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Shape 23">
            <a:extLst>
              <a:ext uri="{FF2B5EF4-FFF2-40B4-BE49-F238E27FC236}">
                <a16:creationId xmlns:a16="http://schemas.microsoft.com/office/drawing/2014/main" id="{68D2FB41-FCD2-4E21-A300-AAE045E0E003}"/>
              </a:ext>
            </a:extLst>
          </p:cNvPr>
          <p:cNvSpPr txBox="1"/>
          <p:nvPr/>
        </p:nvSpPr>
        <p:spPr>
          <a:xfrm>
            <a:off x="3237723" y="1706928"/>
            <a:ext cx="8662184" cy="1876916"/>
          </a:xfrm>
          <a:prstGeom prst="rect">
            <a:avLst/>
          </a:prstGeom>
          <a:noFill/>
          <a:ln>
            <a:noFill/>
          </a:ln>
        </p:spPr>
        <p:txBody>
          <a:bodyPr lIns="45713" tIns="22850" rIns="45713" bIns="22850" anchor="t" anchorCtr="0">
            <a:noAutofit/>
          </a:bodyPr>
          <a:lstStyle/>
          <a:p>
            <a:pPr algn="justLow">
              <a:lnSpc>
                <a:spcPct val="90000"/>
              </a:lnSpc>
              <a:buSzPct val="25000"/>
            </a:pPr>
            <a:r>
              <a:rPr lang="en-GB" sz="4400" b="1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ea typeface="Lato"/>
                <a:cs typeface="Times New Roman" panose="02020603050405020304" pitchFamily="18" charset="0"/>
                <a:sym typeface="Lato"/>
              </a:rPr>
              <a:t>SafeDrones: </a:t>
            </a:r>
            <a:r>
              <a:rPr lang="en-GB" sz="4400" dirty="0">
                <a:latin typeface="Times New Roman" panose="02020603050405020304" pitchFamily="18" charset="0"/>
                <a:ea typeface="Lato"/>
                <a:cs typeface="Times New Roman" panose="02020603050405020304" pitchFamily="18" charset="0"/>
                <a:sym typeface="Lato"/>
              </a:rPr>
              <a:t>Real-Time Reliability Evaluation of UAVs using Executable Digital Dependable Identities</a:t>
            </a:r>
            <a:endParaRPr lang="en-US" sz="2400" dirty="0">
              <a:latin typeface="Times New Roman" panose="02020603050405020304" pitchFamily="18" charset="0"/>
              <a:ea typeface="Lato"/>
              <a:cs typeface="Times New Roman" panose="02020603050405020304" pitchFamily="18" charset="0"/>
              <a:sym typeface="Lato"/>
            </a:endParaRPr>
          </a:p>
        </p:txBody>
      </p:sp>
      <p:grpSp>
        <p:nvGrpSpPr>
          <p:cNvPr id="8" name="Shape 26">
            <a:extLst>
              <a:ext uri="{FF2B5EF4-FFF2-40B4-BE49-F238E27FC236}">
                <a16:creationId xmlns:a16="http://schemas.microsoft.com/office/drawing/2014/main" id="{DBD3FBFD-CEEA-4171-8722-96A8028DF296}"/>
              </a:ext>
            </a:extLst>
          </p:cNvPr>
          <p:cNvGrpSpPr/>
          <p:nvPr/>
        </p:nvGrpSpPr>
        <p:grpSpPr>
          <a:xfrm>
            <a:off x="-7572" y="4879011"/>
            <a:ext cx="12220844" cy="106006"/>
            <a:chOff x="1517" y="8650535"/>
            <a:chExt cx="19802061" cy="212012"/>
          </a:xfrm>
        </p:grpSpPr>
        <p:sp>
          <p:nvSpPr>
            <p:cNvPr id="10" name="Shape 27">
              <a:extLst>
                <a:ext uri="{FF2B5EF4-FFF2-40B4-BE49-F238E27FC236}">
                  <a16:creationId xmlns:a16="http://schemas.microsoft.com/office/drawing/2014/main" id="{FAF61D52-8B5F-4659-8A23-BA300B1A0C99}"/>
                </a:ext>
              </a:extLst>
            </p:cNvPr>
            <p:cNvSpPr/>
            <p:nvPr/>
          </p:nvSpPr>
          <p:spPr>
            <a:xfrm>
              <a:off x="1517" y="8650535"/>
              <a:ext cx="3300344" cy="212012"/>
            </a:xfrm>
            <a:prstGeom prst="rect">
              <a:avLst/>
            </a:prstGeom>
            <a:solidFill>
              <a:schemeClr val="accent1">
                <a:alpha val="76862"/>
              </a:schemeClr>
            </a:solidFill>
            <a:ln>
              <a:noFill/>
            </a:ln>
          </p:spPr>
          <p:txBody>
            <a:bodyPr lIns="45713" tIns="22850" rIns="45713" bIns="2285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2" name="Shape 28">
              <a:extLst>
                <a:ext uri="{FF2B5EF4-FFF2-40B4-BE49-F238E27FC236}">
                  <a16:creationId xmlns:a16="http://schemas.microsoft.com/office/drawing/2014/main" id="{52707272-9714-4E1E-A9A8-FAD1B52CCD51}"/>
                </a:ext>
              </a:extLst>
            </p:cNvPr>
            <p:cNvSpPr/>
            <p:nvPr/>
          </p:nvSpPr>
          <p:spPr>
            <a:xfrm>
              <a:off x="3301860" y="8650535"/>
              <a:ext cx="3300344" cy="212012"/>
            </a:xfrm>
            <a:prstGeom prst="rect">
              <a:avLst/>
            </a:prstGeom>
            <a:solidFill>
              <a:schemeClr val="accent2">
                <a:alpha val="76862"/>
              </a:schemeClr>
            </a:solidFill>
            <a:ln>
              <a:noFill/>
            </a:ln>
          </p:spPr>
          <p:txBody>
            <a:bodyPr lIns="45713" tIns="22850" rIns="45713" bIns="2285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4" name="Shape 29">
              <a:extLst>
                <a:ext uri="{FF2B5EF4-FFF2-40B4-BE49-F238E27FC236}">
                  <a16:creationId xmlns:a16="http://schemas.microsoft.com/office/drawing/2014/main" id="{0506E142-FAA8-4F41-AC03-E0B8EC55C412}"/>
                </a:ext>
              </a:extLst>
            </p:cNvPr>
            <p:cNvSpPr/>
            <p:nvPr/>
          </p:nvSpPr>
          <p:spPr>
            <a:xfrm>
              <a:off x="6602204" y="8650535"/>
              <a:ext cx="3300344" cy="212012"/>
            </a:xfrm>
            <a:prstGeom prst="rect">
              <a:avLst/>
            </a:prstGeom>
            <a:solidFill>
              <a:schemeClr val="accent3">
                <a:alpha val="76862"/>
              </a:schemeClr>
            </a:solidFill>
            <a:ln>
              <a:noFill/>
            </a:ln>
          </p:spPr>
          <p:txBody>
            <a:bodyPr lIns="45713" tIns="22850" rIns="45713" bIns="2285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5" name="Shape 30">
              <a:extLst>
                <a:ext uri="{FF2B5EF4-FFF2-40B4-BE49-F238E27FC236}">
                  <a16:creationId xmlns:a16="http://schemas.microsoft.com/office/drawing/2014/main" id="{EAD6C477-12B9-4BD1-99F1-77C1472A5ACE}"/>
                </a:ext>
              </a:extLst>
            </p:cNvPr>
            <p:cNvSpPr/>
            <p:nvPr/>
          </p:nvSpPr>
          <p:spPr>
            <a:xfrm>
              <a:off x="9902547" y="8650535"/>
              <a:ext cx="3300344" cy="212012"/>
            </a:xfrm>
            <a:prstGeom prst="rect">
              <a:avLst/>
            </a:prstGeom>
            <a:solidFill>
              <a:schemeClr val="accent4">
                <a:alpha val="76862"/>
              </a:schemeClr>
            </a:solidFill>
            <a:ln>
              <a:noFill/>
            </a:ln>
          </p:spPr>
          <p:txBody>
            <a:bodyPr lIns="45713" tIns="22850" rIns="45713" bIns="2285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6" name="Shape 31">
              <a:extLst>
                <a:ext uri="{FF2B5EF4-FFF2-40B4-BE49-F238E27FC236}">
                  <a16:creationId xmlns:a16="http://schemas.microsoft.com/office/drawing/2014/main" id="{23018571-CDF4-4E7B-B7B2-836122815813}"/>
                </a:ext>
              </a:extLst>
            </p:cNvPr>
            <p:cNvSpPr/>
            <p:nvPr/>
          </p:nvSpPr>
          <p:spPr>
            <a:xfrm>
              <a:off x="13202892" y="8650535"/>
              <a:ext cx="3300344" cy="212012"/>
            </a:xfrm>
            <a:prstGeom prst="rect">
              <a:avLst/>
            </a:prstGeom>
            <a:solidFill>
              <a:srgbClr val="7E9EC7">
                <a:alpha val="76862"/>
              </a:srgbClr>
            </a:solidFill>
            <a:ln>
              <a:noFill/>
            </a:ln>
          </p:spPr>
          <p:txBody>
            <a:bodyPr lIns="45713" tIns="22850" rIns="45713" bIns="2285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7" name="Shape 32">
              <a:extLst>
                <a:ext uri="{FF2B5EF4-FFF2-40B4-BE49-F238E27FC236}">
                  <a16:creationId xmlns:a16="http://schemas.microsoft.com/office/drawing/2014/main" id="{0171881C-E681-4F0D-B0D6-CDF68C0FD7BA}"/>
                </a:ext>
              </a:extLst>
            </p:cNvPr>
            <p:cNvSpPr/>
            <p:nvPr/>
          </p:nvSpPr>
          <p:spPr>
            <a:xfrm>
              <a:off x="16503234" y="8650535"/>
              <a:ext cx="3300344" cy="212012"/>
            </a:xfrm>
            <a:prstGeom prst="rect">
              <a:avLst/>
            </a:prstGeom>
            <a:solidFill>
              <a:srgbClr val="D8D8D8">
                <a:alpha val="76862"/>
              </a:srgbClr>
            </a:solidFill>
            <a:ln>
              <a:noFill/>
            </a:ln>
          </p:spPr>
          <p:txBody>
            <a:bodyPr lIns="45713" tIns="22850" rIns="45713" bIns="2285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EB1A5C8A-25D5-4D96-BAE9-86E2DEC6F333}"/>
              </a:ext>
            </a:extLst>
          </p:cNvPr>
          <p:cNvSpPr txBox="1"/>
          <p:nvPr/>
        </p:nvSpPr>
        <p:spPr>
          <a:xfrm>
            <a:off x="179901" y="6292516"/>
            <a:ext cx="2449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k.aslansefat@hull.ac.uk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59" name="Slide Number Placeholder 1">
            <a:extLst>
              <a:ext uri="{FF2B5EF4-FFF2-40B4-BE49-F238E27FC236}">
                <a16:creationId xmlns:a16="http://schemas.microsoft.com/office/drawing/2014/main" id="{3219ED3E-9DFC-4B5D-93EC-18B6C8C45C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/>
          <a:lstStyle/>
          <a:p>
            <a:fld id="{D5750813-50C2-431F-B0D6-554488AA059D}" type="slidenum">
              <a:rPr lang="en-GB" smtClean="0"/>
              <a:t>1</a:t>
            </a:fld>
            <a:endParaRPr lang="en-GB"/>
          </a:p>
        </p:txBody>
      </p:sp>
      <p:pic>
        <p:nvPicPr>
          <p:cNvPr id="60" name="Picture 59" descr="Icon&#10;&#10;Description automatically generated">
            <a:extLst>
              <a:ext uri="{FF2B5EF4-FFF2-40B4-BE49-F238E27FC236}">
                <a16:creationId xmlns:a16="http://schemas.microsoft.com/office/drawing/2014/main" id="{A93A2E86-1136-4EB4-BF45-192D1D6A6F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990" y="1069048"/>
            <a:ext cx="2834438" cy="295591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8A5BAE0-86A9-5392-505A-E010527D9637}"/>
              </a:ext>
            </a:extLst>
          </p:cNvPr>
          <p:cNvSpPr txBox="1"/>
          <p:nvPr/>
        </p:nvSpPr>
        <p:spPr>
          <a:xfrm>
            <a:off x="3073167" y="5122236"/>
            <a:ext cx="882673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Low"/>
            <a:r>
              <a:rPr lang="en-GB" b="1" dirty="0"/>
              <a:t>Koorosh Aslansefat</a:t>
            </a:r>
            <a:r>
              <a:rPr lang="en-GB" dirty="0"/>
              <a:t>, </a:t>
            </a:r>
            <a:r>
              <a:rPr lang="en-GB" dirty="0" err="1"/>
              <a:t>Panagiota</a:t>
            </a:r>
            <a:r>
              <a:rPr lang="en-GB" dirty="0"/>
              <a:t> Nikolaou, Martin Walker, Mohammed Naveed </a:t>
            </a:r>
            <a:r>
              <a:rPr lang="en-GB" dirty="0" err="1"/>
              <a:t>Akram</a:t>
            </a:r>
            <a:r>
              <a:rPr lang="en-GB" dirty="0"/>
              <a:t>, Ioannis Sorokos, Jan Reich, Panayiotis </a:t>
            </a:r>
            <a:r>
              <a:rPr lang="en-GB" dirty="0" err="1"/>
              <a:t>Kolios</a:t>
            </a:r>
            <a:r>
              <a:rPr lang="en-GB" dirty="0"/>
              <a:t>, Maria K. Michael, </a:t>
            </a:r>
            <a:r>
              <a:rPr lang="en-GB" dirty="0" err="1"/>
              <a:t>Theocharis</a:t>
            </a:r>
            <a:r>
              <a:rPr lang="en-GB" dirty="0"/>
              <a:t> </a:t>
            </a:r>
            <a:r>
              <a:rPr lang="en-GB" dirty="0" err="1"/>
              <a:t>Theocharides</a:t>
            </a:r>
            <a:r>
              <a:rPr lang="en-GB" dirty="0"/>
              <a:t>, Georgios Ellinas, Daniel Schneider and Yiannis Papadopoulos</a:t>
            </a:r>
          </a:p>
        </p:txBody>
      </p:sp>
    </p:spTree>
    <p:extLst>
      <p:ext uri="{BB962C8B-B14F-4D97-AF65-F5344CB8AC3E}">
        <p14:creationId xmlns:p14="http://schemas.microsoft.com/office/powerpoint/2010/main" val="2909830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022"/>
          <p:cNvSpPr txBox="1"/>
          <p:nvPr/>
        </p:nvSpPr>
        <p:spPr>
          <a:xfrm>
            <a:off x="675860" y="180937"/>
            <a:ext cx="10842144" cy="430887"/>
          </a:xfrm>
          <a:prstGeom prst="rect">
            <a:avLst/>
          </a:prstGeom>
          <a:noFill/>
          <a:ln>
            <a:noFill/>
          </a:ln>
        </p:spPr>
        <p:txBody>
          <a:bodyPr lIns="45713" tIns="22850" rIns="45713" bIns="22850" anchor="t" anchorCtr="0">
            <a:noAutofit/>
          </a:bodyPr>
          <a:lstStyle/>
          <a:p>
            <a:pPr algn="ctr">
              <a:lnSpc>
                <a:spcPct val="80000"/>
              </a:lnSpc>
              <a:buSzPct val="25000"/>
            </a:pPr>
            <a:r>
              <a:rPr lang="en-GB" sz="3000" dirty="0">
                <a:solidFill>
                  <a:schemeClr val="dk2"/>
                </a:solidFill>
                <a:latin typeface="Times New Roman" panose="02020603050405020304" pitchFamily="18" charset="0"/>
                <a:ea typeface="Lato"/>
                <a:cs typeface="Times New Roman" panose="02020603050405020304" pitchFamily="18" charset="0"/>
                <a:sym typeface="Lato"/>
              </a:rPr>
              <a:t>Sliding Window-based Diagnostic and Prognostic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3465" y="1254771"/>
            <a:ext cx="8146933" cy="3884157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3116127" y="1578410"/>
            <a:ext cx="782737" cy="2297336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4362157" y="1578410"/>
            <a:ext cx="782737" cy="2297336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/>
        </p:nvSpPr>
        <p:spPr>
          <a:xfrm>
            <a:off x="7660434" y="1764093"/>
            <a:ext cx="782737" cy="229733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/>
        </p:nvSpPr>
        <p:spPr>
          <a:xfrm>
            <a:off x="3739142" y="1654648"/>
            <a:ext cx="782737" cy="2297336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/>
        </p:nvSpPr>
        <p:spPr>
          <a:xfrm>
            <a:off x="8443170" y="1578410"/>
            <a:ext cx="984029" cy="2448817"/>
          </a:xfrm>
          <a:prstGeom prst="rect">
            <a:avLst/>
          </a:prstGeom>
          <a:solidFill>
            <a:schemeClr val="accent6">
              <a:lumMod val="40000"/>
              <a:lumOff val="60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/>
        </p:nvSpPr>
        <p:spPr>
          <a:xfrm>
            <a:off x="5144895" y="1578410"/>
            <a:ext cx="2515539" cy="2448817"/>
          </a:xfrm>
          <a:prstGeom prst="rect">
            <a:avLst/>
          </a:prstGeom>
          <a:solidFill>
            <a:schemeClr val="accent6">
              <a:lumMod val="40000"/>
              <a:lumOff val="60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/>
          <p:cNvSpPr txBox="1"/>
          <p:nvPr/>
        </p:nvSpPr>
        <p:spPr>
          <a:xfrm>
            <a:off x="3254060" y="1170959"/>
            <a:ext cx="506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W1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877076" y="1242263"/>
            <a:ext cx="506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W2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495064" y="1167172"/>
            <a:ext cx="506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W3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798367" y="1212764"/>
            <a:ext cx="506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err="1"/>
              <a:t>Wn</a:t>
            </a:r>
            <a:endParaRPr lang="en-GB" b="1" dirty="0"/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2227152" y="3313568"/>
            <a:ext cx="1026908" cy="101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579845" y="4369563"/>
            <a:ext cx="88724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 operating points</a:t>
            </a:r>
          </a:p>
        </p:txBody>
      </p:sp>
      <p:cxnSp>
        <p:nvCxnSpPr>
          <p:cNvPr id="18" name="Straight Arrow Connector 17"/>
          <p:cNvCxnSpPr>
            <a:stCxn id="3" idx="1"/>
          </p:cNvCxnSpPr>
          <p:nvPr/>
        </p:nvCxnSpPr>
        <p:spPr>
          <a:xfrm flipH="1" flipV="1">
            <a:off x="2333391" y="1178533"/>
            <a:ext cx="920669" cy="17709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569729" y="878534"/>
            <a:ext cx="88724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Sliding Window #1</a:t>
            </a:r>
          </a:p>
        </p:txBody>
      </p:sp>
      <p:cxnSp>
        <p:nvCxnSpPr>
          <p:cNvPr id="10" name="Straight Connector 9"/>
          <p:cNvCxnSpPr/>
          <p:nvPr/>
        </p:nvCxnSpPr>
        <p:spPr>
          <a:xfrm flipH="1">
            <a:off x="3116126" y="3875746"/>
            <a:ext cx="1" cy="1094606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H="1">
            <a:off x="3898863" y="3864516"/>
            <a:ext cx="1" cy="1094606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3116249" y="4961298"/>
            <a:ext cx="782737" cy="5615"/>
          </a:xfrm>
          <a:prstGeom prst="straightConnector1">
            <a:avLst/>
          </a:prstGeom>
          <a:ln w="1905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3366270" y="4623049"/>
            <a:ext cx="282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L</a:t>
            </a:r>
          </a:p>
        </p:txBody>
      </p:sp>
      <p:cxnSp>
        <p:nvCxnSpPr>
          <p:cNvPr id="31" name="Straight Arrow Connector 30"/>
          <p:cNvCxnSpPr/>
          <p:nvPr/>
        </p:nvCxnSpPr>
        <p:spPr>
          <a:xfrm flipH="1">
            <a:off x="2760480" y="4868405"/>
            <a:ext cx="675090" cy="4129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1900570" y="5191732"/>
            <a:ext cx="88724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Window Length</a:t>
            </a:r>
          </a:p>
        </p:txBody>
      </p:sp>
      <p:cxnSp>
        <p:nvCxnSpPr>
          <p:cNvPr id="34" name="Straight Connector 33"/>
          <p:cNvCxnSpPr/>
          <p:nvPr/>
        </p:nvCxnSpPr>
        <p:spPr>
          <a:xfrm flipH="1">
            <a:off x="4370159" y="3854483"/>
            <a:ext cx="1" cy="1094606"/>
          </a:xfrm>
          <a:prstGeom prst="line">
            <a:avLst/>
          </a:prstGeom>
          <a:ln w="19050"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H="1">
            <a:off x="4521879" y="3872307"/>
            <a:ext cx="1" cy="1094606"/>
          </a:xfrm>
          <a:prstGeom prst="line">
            <a:avLst/>
          </a:prstGeom>
          <a:ln w="19050"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4362157" y="4992381"/>
            <a:ext cx="159722" cy="1"/>
          </a:xfrm>
          <a:prstGeom prst="straightConnector1">
            <a:avLst/>
          </a:prstGeom>
          <a:ln w="1905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4321311" y="4639588"/>
            <a:ext cx="248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</a:p>
        </p:txBody>
      </p:sp>
      <p:cxnSp>
        <p:nvCxnSpPr>
          <p:cNvPr id="41" name="Straight Arrow Connector 40"/>
          <p:cNvCxnSpPr/>
          <p:nvPr/>
        </p:nvCxnSpPr>
        <p:spPr>
          <a:xfrm flipH="1">
            <a:off x="3708856" y="4863368"/>
            <a:ext cx="675090" cy="4129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3011623" y="5191731"/>
            <a:ext cx="88724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Window Overlaps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B905DD0-5F11-47AE-A76D-5C119BC69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50813-50C2-431F-B0D6-554488AA059D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203507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9" name="Group 168">
            <a:extLst>
              <a:ext uri="{FF2B5EF4-FFF2-40B4-BE49-F238E27FC236}">
                <a16:creationId xmlns:a16="http://schemas.microsoft.com/office/drawing/2014/main" id="{D126441F-449D-4F15-B56E-B42E0F9C92DA}"/>
              </a:ext>
            </a:extLst>
          </p:cNvPr>
          <p:cNvGrpSpPr/>
          <p:nvPr/>
        </p:nvGrpSpPr>
        <p:grpSpPr>
          <a:xfrm>
            <a:off x="413483" y="725665"/>
            <a:ext cx="1330136" cy="2635263"/>
            <a:chOff x="2792842" y="2709337"/>
            <a:chExt cx="1330136" cy="2635263"/>
          </a:xfrm>
        </p:grpSpPr>
        <p:grpSp>
          <p:nvGrpSpPr>
            <p:cNvPr id="170" name="Group 169">
              <a:extLst>
                <a:ext uri="{FF2B5EF4-FFF2-40B4-BE49-F238E27FC236}">
                  <a16:creationId xmlns:a16="http://schemas.microsoft.com/office/drawing/2014/main" id="{D68061EC-02F4-4EF9-9065-6FE1FF0E4E9C}"/>
                </a:ext>
              </a:extLst>
            </p:cNvPr>
            <p:cNvGrpSpPr/>
            <p:nvPr/>
          </p:nvGrpSpPr>
          <p:grpSpPr>
            <a:xfrm>
              <a:off x="3097680" y="3141022"/>
              <a:ext cx="655394" cy="854582"/>
              <a:chOff x="1313054" y="471298"/>
              <a:chExt cx="655394" cy="854582"/>
            </a:xfrm>
          </p:grpSpPr>
          <p:sp>
            <p:nvSpPr>
              <p:cNvPr id="185" name="Flowchart: Delay 184">
                <a:extLst>
                  <a:ext uri="{FF2B5EF4-FFF2-40B4-BE49-F238E27FC236}">
                    <a16:creationId xmlns:a16="http://schemas.microsoft.com/office/drawing/2014/main" id="{F38770B5-DEC1-4745-A140-C21072AF0A00}"/>
                  </a:ext>
                </a:extLst>
              </p:cNvPr>
              <p:cNvSpPr/>
              <p:nvPr/>
            </p:nvSpPr>
            <p:spPr>
              <a:xfrm rot="16200000">
                <a:off x="1310073" y="474281"/>
                <a:ext cx="661357" cy="655392"/>
              </a:xfrm>
              <a:prstGeom prst="flowChartDelay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fa-IR"/>
              </a:p>
            </p:txBody>
          </p:sp>
          <p:sp>
            <p:nvSpPr>
              <p:cNvPr id="186" name="Isosceles Triangle 185">
                <a:extLst>
                  <a:ext uri="{FF2B5EF4-FFF2-40B4-BE49-F238E27FC236}">
                    <a16:creationId xmlns:a16="http://schemas.microsoft.com/office/drawing/2014/main" id="{79A5E78D-E6D9-4CD0-BF0A-730D6D89AB7E}"/>
                  </a:ext>
                </a:extLst>
              </p:cNvPr>
              <p:cNvSpPr/>
              <p:nvPr/>
            </p:nvSpPr>
            <p:spPr>
              <a:xfrm>
                <a:off x="1313055" y="471299"/>
                <a:ext cx="655393" cy="661358"/>
              </a:xfrm>
              <a:prstGeom prst="triangl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fa-IR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7" name="TextBox 186">
                    <a:extLst>
                      <a:ext uri="{FF2B5EF4-FFF2-40B4-BE49-F238E27FC236}">
                        <a16:creationId xmlns:a16="http://schemas.microsoft.com/office/drawing/2014/main" id="{03DD0E0B-CA0A-4A41-9C94-94BC36D6EB86}"/>
                      </a:ext>
                    </a:extLst>
                  </p:cNvPr>
                  <p:cNvSpPr txBox="1"/>
                  <p:nvPr/>
                </p:nvSpPr>
                <p:spPr>
                  <a:xfrm>
                    <a:off x="1366273" y="917212"/>
                    <a:ext cx="548955" cy="169277"/>
                  </a:xfrm>
                  <a:prstGeom prst="rect">
                    <a:avLst/>
                  </a:prstGeom>
                  <a:noFill/>
                  <a:ln w="28575"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wrap="square" lIns="0" tIns="0" rIns="0" bIns="0" rtlCol="1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1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1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𝐴𝑁𝐷</m:t>
                          </m:r>
                        </m:oMath>
                      </m:oMathPara>
                    </a14:m>
                    <a:endParaRPr lang="fa-IR" sz="11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" name="TextBox 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366273" y="917212"/>
                    <a:ext cx="548955" cy="169277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b="-11111"/>
                    </a:stretch>
                  </a:blipFill>
                  <a:ln w="28575">
                    <a:noFill/>
                  </a:ln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88" name="Rectangle 187">
                <a:extLst>
                  <a:ext uri="{FF2B5EF4-FFF2-40B4-BE49-F238E27FC236}">
                    <a16:creationId xmlns:a16="http://schemas.microsoft.com/office/drawing/2014/main" id="{044F02BD-173F-472D-AF91-86044808DC90}"/>
                  </a:ext>
                </a:extLst>
              </p:cNvPr>
              <p:cNvSpPr/>
              <p:nvPr/>
            </p:nvSpPr>
            <p:spPr>
              <a:xfrm flipH="1">
                <a:off x="1313054" y="1131009"/>
                <a:ext cx="655393" cy="194871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fa-IR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9" name="Rectangle 188">
                <a:extLst>
                  <a:ext uri="{FF2B5EF4-FFF2-40B4-BE49-F238E27FC236}">
                    <a16:creationId xmlns:a16="http://schemas.microsoft.com/office/drawing/2014/main" id="{DDEA20B7-1F1E-4498-96C7-CE7D3E52D134}"/>
                  </a:ext>
                </a:extLst>
              </p:cNvPr>
              <p:cNvSpPr/>
              <p:nvPr/>
            </p:nvSpPr>
            <p:spPr>
              <a:xfrm>
                <a:off x="1726591" y="1161438"/>
                <a:ext cx="171683" cy="16280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90" name="Rectangle 189">
                <a:extLst>
                  <a:ext uri="{FF2B5EF4-FFF2-40B4-BE49-F238E27FC236}">
                    <a16:creationId xmlns:a16="http://schemas.microsoft.com/office/drawing/2014/main" id="{03CEF833-BD1E-4E34-8137-D67A81FE4146}"/>
                  </a:ext>
                </a:extLst>
              </p:cNvPr>
              <p:cNvSpPr/>
              <p:nvPr/>
            </p:nvSpPr>
            <p:spPr>
              <a:xfrm>
                <a:off x="1384779" y="1161438"/>
                <a:ext cx="171683" cy="16280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72" name="Group 171">
              <a:extLst>
                <a:ext uri="{FF2B5EF4-FFF2-40B4-BE49-F238E27FC236}">
                  <a16:creationId xmlns:a16="http://schemas.microsoft.com/office/drawing/2014/main" id="{B59FE74D-DCBA-4CF5-8C29-E3BE03BD4AEE}"/>
                </a:ext>
              </a:extLst>
            </p:cNvPr>
            <p:cNvGrpSpPr/>
            <p:nvPr/>
          </p:nvGrpSpPr>
          <p:grpSpPr>
            <a:xfrm>
              <a:off x="2792842" y="4735281"/>
              <a:ext cx="508767" cy="603595"/>
              <a:chOff x="3784559" y="1055577"/>
              <a:chExt cx="641946" cy="744162"/>
            </a:xfrm>
          </p:grpSpPr>
          <p:sp>
            <p:nvSpPr>
              <p:cNvPr id="181" name="Flowchart: Connector 180">
                <a:extLst>
                  <a:ext uri="{FF2B5EF4-FFF2-40B4-BE49-F238E27FC236}">
                    <a16:creationId xmlns:a16="http://schemas.microsoft.com/office/drawing/2014/main" id="{9CD0C56C-25A0-4326-9CF7-0A8DA8757226}"/>
                  </a:ext>
                </a:extLst>
              </p:cNvPr>
              <p:cNvSpPr/>
              <p:nvPr/>
            </p:nvSpPr>
            <p:spPr>
              <a:xfrm>
                <a:off x="3876932" y="1342539"/>
                <a:ext cx="457200" cy="457200"/>
              </a:xfrm>
              <a:prstGeom prst="flowChartConnector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82" name="Rectangle 181">
                <a:extLst>
                  <a:ext uri="{FF2B5EF4-FFF2-40B4-BE49-F238E27FC236}">
                    <a16:creationId xmlns:a16="http://schemas.microsoft.com/office/drawing/2014/main" id="{07715BE2-3379-43F6-AF5E-377B4DB8EBB6}"/>
                  </a:ext>
                </a:extLst>
              </p:cNvPr>
              <p:cNvSpPr/>
              <p:nvPr/>
            </p:nvSpPr>
            <p:spPr>
              <a:xfrm>
                <a:off x="3784559" y="1055577"/>
                <a:ext cx="641946" cy="27673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400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</a:p>
            </p:txBody>
          </p:sp>
        </p:grpSp>
        <p:cxnSp>
          <p:nvCxnSpPr>
            <p:cNvPr id="173" name="Elbow Connector 21">
              <a:extLst>
                <a:ext uri="{FF2B5EF4-FFF2-40B4-BE49-F238E27FC236}">
                  <a16:creationId xmlns:a16="http://schemas.microsoft.com/office/drawing/2014/main" id="{927EB657-D339-402A-B2D9-983F5F57C67A}"/>
                </a:ext>
              </a:extLst>
            </p:cNvPr>
            <p:cNvCxnSpPr>
              <a:cxnSpLocks/>
              <a:stCxn id="190" idx="2"/>
              <a:endCxn id="182" idx="0"/>
            </p:cNvCxnSpPr>
            <p:nvPr/>
          </p:nvCxnSpPr>
          <p:spPr>
            <a:xfrm rot="5400000">
              <a:off x="2780582" y="4260616"/>
              <a:ext cx="741310" cy="208021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4" name="Group 173">
              <a:extLst>
                <a:ext uri="{FF2B5EF4-FFF2-40B4-BE49-F238E27FC236}">
                  <a16:creationId xmlns:a16="http://schemas.microsoft.com/office/drawing/2014/main" id="{B9B4A335-9C3E-4E63-95A5-45D10A164631}"/>
                </a:ext>
              </a:extLst>
            </p:cNvPr>
            <p:cNvGrpSpPr/>
            <p:nvPr/>
          </p:nvGrpSpPr>
          <p:grpSpPr>
            <a:xfrm>
              <a:off x="3614211" y="4740998"/>
              <a:ext cx="508767" cy="603602"/>
              <a:chOff x="3159014" y="566609"/>
              <a:chExt cx="641946" cy="744169"/>
            </a:xfrm>
          </p:grpSpPr>
          <p:sp>
            <p:nvSpPr>
              <p:cNvPr id="179" name="Flowchart: Connector 178">
                <a:extLst>
                  <a:ext uri="{FF2B5EF4-FFF2-40B4-BE49-F238E27FC236}">
                    <a16:creationId xmlns:a16="http://schemas.microsoft.com/office/drawing/2014/main" id="{57E0B6ED-1493-403B-90ED-DF3416A079A3}"/>
                  </a:ext>
                </a:extLst>
              </p:cNvPr>
              <p:cNvSpPr/>
              <p:nvPr/>
            </p:nvSpPr>
            <p:spPr>
              <a:xfrm>
                <a:off x="3251387" y="853578"/>
                <a:ext cx="457200" cy="457200"/>
              </a:xfrm>
              <a:prstGeom prst="flowChartConnector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80" name="Rectangle 179">
                <a:extLst>
                  <a:ext uri="{FF2B5EF4-FFF2-40B4-BE49-F238E27FC236}">
                    <a16:creationId xmlns:a16="http://schemas.microsoft.com/office/drawing/2014/main" id="{086DBD1B-4F56-4259-B024-EF40D061EC49}"/>
                  </a:ext>
                </a:extLst>
              </p:cNvPr>
              <p:cNvSpPr/>
              <p:nvPr/>
            </p:nvSpPr>
            <p:spPr>
              <a:xfrm>
                <a:off x="3159014" y="566609"/>
                <a:ext cx="641946" cy="27673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400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</a:t>
                </a:r>
              </a:p>
            </p:txBody>
          </p:sp>
        </p:grpSp>
        <p:cxnSp>
          <p:nvCxnSpPr>
            <p:cNvPr id="175" name="Elbow Connector 25">
              <a:extLst>
                <a:ext uri="{FF2B5EF4-FFF2-40B4-BE49-F238E27FC236}">
                  <a16:creationId xmlns:a16="http://schemas.microsoft.com/office/drawing/2014/main" id="{136EB17B-A03F-4707-B8B8-0A0A887923E8}"/>
                </a:ext>
              </a:extLst>
            </p:cNvPr>
            <p:cNvCxnSpPr>
              <a:cxnSpLocks/>
              <a:stCxn id="189" idx="2"/>
              <a:endCxn id="180" idx="0"/>
            </p:cNvCxnSpPr>
            <p:nvPr/>
          </p:nvCxnSpPr>
          <p:spPr>
            <a:xfrm rot="16200000" flipH="1">
              <a:off x="3359314" y="4231716"/>
              <a:ext cx="747027" cy="271536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7" name="Rectangle 176">
              <a:extLst>
                <a:ext uri="{FF2B5EF4-FFF2-40B4-BE49-F238E27FC236}">
                  <a16:creationId xmlns:a16="http://schemas.microsoft.com/office/drawing/2014/main" id="{DA5B2590-263F-4AF2-B584-9A8AABE1C2CD}"/>
                </a:ext>
              </a:extLst>
            </p:cNvPr>
            <p:cNvSpPr/>
            <p:nvPr/>
          </p:nvSpPr>
          <p:spPr>
            <a:xfrm flipH="1">
              <a:off x="3200177" y="2709337"/>
              <a:ext cx="446067" cy="215444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GB" sz="1100" dirty="0">
                  <a:solidFill>
                    <a:schemeClr val="tx1"/>
                  </a:solidFill>
                </a:rPr>
                <a:t>TOP</a:t>
              </a:r>
              <a:endParaRPr lang="fa-IR" sz="1100" dirty="0">
                <a:solidFill>
                  <a:schemeClr val="tx1"/>
                </a:solidFill>
              </a:endParaRPr>
            </a:p>
          </p:txBody>
        </p: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62FA34DB-7AA4-4379-933E-D0AB34853F09}"/>
                </a:ext>
              </a:extLst>
            </p:cNvPr>
            <p:cNvCxnSpPr>
              <a:cxnSpLocks/>
              <a:stCxn id="177" idx="2"/>
              <a:endCxn id="186" idx="0"/>
            </p:cNvCxnSpPr>
            <p:nvPr/>
          </p:nvCxnSpPr>
          <p:spPr>
            <a:xfrm>
              <a:off x="3423210" y="2924781"/>
              <a:ext cx="2168" cy="21624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3" name="Shape 1022"/>
          <p:cNvSpPr txBox="1"/>
          <p:nvPr/>
        </p:nvSpPr>
        <p:spPr>
          <a:xfrm>
            <a:off x="675860" y="180937"/>
            <a:ext cx="10842144" cy="430887"/>
          </a:xfrm>
          <a:prstGeom prst="rect">
            <a:avLst/>
          </a:prstGeom>
          <a:noFill/>
          <a:ln>
            <a:noFill/>
          </a:ln>
        </p:spPr>
        <p:txBody>
          <a:bodyPr lIns="45713" tIns="22850" rIns="45713" bIns="22850" anchor="t" anchorCtr="0">
            <a:noAutofit/>
          </a:bodyPr>
          <a:lstStyle/>
          <a:p>
            <a:pPr algn="ctr">
              <a:lnSpc>
                <a:spcPct val="80000"/>
              </a:lnSpc>
              <a:buSzPct val="25000"/>
            </a:pPr>
            <a:r>
              <a:rPr lang="en-GB" sz="3000" dirty="0">
                <a:solidFill>
                  <a:schemeClr val="dk2"/>
                </a:solidFill>
                <a:latin typeface="Times New Roman" panose="02020603050405020304" pitchFamily="18" charset="0"/>
                <a:ea typeface="Lato"/>
                <a:cs typeface="Times New Roman" panose="02020603050405020304" pitchFamily="18" charset="0"/>
                <a:sym typeface="Lato"/>
              </a:rPr>
              <a:t>A Basic Event in DFT and Phased Type Markov Model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935123" y="3713910"/>
            <a:ext cx="2032725" cy="823917"/>
            <a:chOff x="7933034" y="2769162"/>
            <a:chExt cx="2032725" cy="823917"/>
          </a:xfrm>
        </p:grpSpPr>
        <p:cxnSp>
          <p:nvCxnSpPr>
            <p:cNvPr id="48" name="Curved Connector 47"/>
            <p:cNvCxnSpPr>
              <a:stCxn id="53" idx="6"/>
              <a:endCxn id="53" idx="4"/>
            </p:cNvCxnSpPr>
            <p:nvPr/>
          </p:nvCxnSpPr>
          <p:spPr>
            <a:xfrm flipH="1">
              <a:off x="9689639" y="3318759"/>
              <a:ext cx="276120" cy="274320"/>
            </a:xfrm>
            <a:prstGeom prst="curvedConnector4">
              <a:avLst>
                <a:gd name="adj1" fmla="val -47309"/>
                <a:gd name="adj2" fmla="val 135714"/>
              </a:avLst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/>
                <p:cNvSpPr txBox="1"/>
                <p:nvPr/>
              </p:nvSpPr>
              <p:spPr>
                <a:xfrm>
                  <a:off x="8555151" y="2769162"/>
                  <a:ext cx="788488" cy="184666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square" lIns="0" tIns="0" rIns="0" bIns="0" rtlCol="1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GB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  <m:d>
                          <m:dPr>
                            <m:ctrlPr>
                              <a:rPr lang="en-GB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oMath>
                    </m:oMathPara>
                  </a14:m>
                  <a:endParaRPr lang="fa-IR" sz="1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49" name="TextBox 4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55151" y="2769162"/>
                  <a:ext cx="788488" cy="184666"/>
                </a:xfrm>
                <a:prstGeom prst="rect">
                  <a:avLst/>
                </a:prstGeom>
                <a:blipFill>
                  <a:blip r:embed="rId3"/>
                  <a:stretch>
                    <a:fillRect b="-16129"/>
                  </a:stretch>
                </a:blipFill>
                <a:ln w="28575">
                  <a:noFill/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1" name="Flowchart: Connector 50"/>
            <p:cNvSpPr/>
            <p:nvPr/>
          </p:nvSpPr>
          <p:spPr>
            <a:xfrm>
              <a:off x="7933034" y="3037916"/>
              <a:ext cx="552240" cy="548640"/>
            </a:xfrm>
            <a:prstGeom prst="flowChartConnector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r>
                <a:rPr lang="en-US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</a:p>
          </p:txBody>
        </p:sp>
        <p:sp>
          <p:nvSpPr>
            <p:cNvPr id="53" name="Flowchart: Connector 52"/>
            <p:cNvSpPr/>
            <p:nvPr/>
          </p:nvSpPr>
          <p:spPr>
            <a:xfrm>
              <a:off x="9413519" y="3044439"/>
              <a:ext cx="552240" cy="548640"/>
            </a:xfrm>
            <a:prstGeom prst="flowChartConnector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r>
                <a:rPr lang="en-US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</a:t>
              </a:r>
            </a:p>
          </p:txBody>
        </p:sp>
        <p:cxnSp>
          <p:nvCxnSpPr>
            <p:cNvPr id="56" name="Curved Connector 55"/>
            <p:cNvCxnSpPr>
              <a:stCxn id="51" idx="7"/>
              <a:endCxn id="53" idx="1"/>
            </p:cNvCxnSpPr>
            <p:nvPr/>
          </p:nvCxnSpPr>
          <p:spPr>
            <a:xfrm rot="16200000" flipH="1">
              <a:off x="8946134" y="2576527"/>
              <a:ext cx="6523" cy="1089993"/>
            </a:xfrm>
            <a:prstGeom prst="curvedConnector3">
              <a:avLst>
                <a:gd name="adj1" fmla="val -2066135"/>
              </a:avLst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Curved Connector 59"/>
            <p:cNvCxnSpPr>
              <a:stCxn id="51" idx="2"/>
              <a:endCxn id="51" idx="4"/>
            </p:cNvCxnSpPr>
            <p:nvPr/>
          </p:nvCxnSpPr>
          <p:spPr>
            <a:xfrm rot="10800000" flipH="1" flipV="1">
              <a:off x="7933034" y="3312236"/>
              <a:ext cx="276120" cy="274320"/>
            </a:xfrm>
            <a:prstGeom prst="curvedConnector4">
              <a:avLst>
                <a:gd name="adj1" fmla="val -52986"/>
                <a:gd name="adj2" fmla="val 143333"/>
              </a:avLst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B59FE74D-DCBA-4CF5-8C29-E3BE03BD4AEE}"/>
              </a:ext>
            </a:extLst>
          </p:cNvPr>
          <p:cNvGrpSpPr/>
          <p:nvPr/>
        </p:nvGrpSpPr>
        <p:grpSpPr>
          <a:xfrm>
            <a:off x="424873" y="3829104"/>
            <a:ext cx="508767" cy="603595"/>
            <a:chOff x="3784559" y="1055577"/>
            <a:chExt cx="641946" cy="744162"/>
          </a:xfrm>
        </p:grpSpPr>
        <p:sp>
          <p:nvSpPr>
            <p:cNvPr id="74" name="Flowchart: Connector 73">
              <a:extLst>
                <a:ext uri="{FF2B5EF4-FFF2-40B4-BE49-F238E27FC236}">
                  <a16:creationId xmlns:a16="http://schemas.microsoft.com/office/drawing/2014/main" id="{9CD0C56C-25A0-4326-9CF7-0A8DA8757226}"/>
                </a:ext>
              </a:extLst>
            </p:cNvPr>
            <p:cNvSpPr/>
            <p:nvPr/>
          </p:nvSpPr>
          <p:spPr>
            <a:xfrm>
              <a:off x="3876932" y="1342539"/>
              <a:ext cx="457200" cy="457200"/>
            </a:xfrm>
            <a:prstGeom prst="flowChartConnector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07715BE2-3379-43F6-AF5E-377B4DB8EBB6}"/>
                </a:ext>
              </a:extLst>
            </p:cNvPr>
            <p:cNvSpPr/>
            <p:nvPr/>
          </p:nvSpPr>
          <p:spPr>
            <a:xfrm>
              <a:off x="3784559" y="1055577"/>
              <a:ext cx="641946" cy="27673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B9B4A335-9C3E-4E63-95A5-45D10A164631}"/>
              </a:ext>
            </a:extLst>
          </p:cNvPr>
          <p:cNvGrpSpPr/>
          <p:nvPr/>
        </p:nvGrpSpPr>
        <p:grpSpPr>
          <a:xfrm>
            <a:off x="421984" y="4997351"/>
            <a:ext cx="508767" cy="603602"/>
            <a:chOff x="3159014" y="566609"/>
            <a:chExt cx="641946" cy="744169"/>
          </a:xfrm>
        </p:grpSpPr>
        <p:sp>
          <p:nvSpPr>
            <p:cNvPr id="72" name="Flowchart: Connector 71">
              <a:extLst>
                <a:ext uri="{FF2B5EF4-FFF2-40B4-BE49-F238E27FC236}">
                  <a16:creationId xmlns:a16="http://schemas.microsoft.com/office/drawing/2014/main" id="{57E0B6ED-1493-403B-90ED-DF3416A079A3}"/>
                </a:ext>
              </a:extLst>
            </p:cNvPr>
            <p:cNvSpPr/>
            <p:nvPr/>
          </p:nvSpPr>
          <p:spPr>
            <a:xfrm>
              <a:off x="3251387" y="853578"/>
              <a:ext cx="457200" cy="457200"/>
            </a:xfrm>
            <a:prstGeom prst="flowChartConnector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086DBD1B-4F56-4259-B024-EF40D061EC49}"/>
                </a:ext>
              </a:extLst>
            </p:cNvPr>
            <p:cNvSpPr/>
            <p:nvPr/>
          </p:nvSpPr>
          <p:spPr>
            <a:xfrm>
              <a:off x="3159014" y="566609"/>
              <a:ext cx="641946" cy="27673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</a:t>
              </a:r>
            </a:p>
          </p:txBody>
        </p:sp>
      </p:grpSp>
      <p:sp>
        <p:nvSpPr>
          <p:cNvPr id="82" name="Right Arrow 81"/>
          <p:cNvSpPr/>
          <p:nvPr/>
        </p:nvSpPr>
        <p:spPr>
          <a:xfrm rot="10800000" flipH="1">
            <a:off x="1187956" y="4031187"/>
            <a:ext cx="419642" cy="347088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08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3" name="Right Arrow 82"/>
          <p:cNvSpPr/>
          <p:nvPr/>
        </p:nvSpPr>
        <p:spPr>
          <a:xfrm rot="10800000" flipH="1">
            <a:off x="1187956" y="5130209"/>
            <a:ext cx="419642" cy="347088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08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89" name="Group 88"/>
          <p:cNvGrpSpPr/>
          <p:nvPr/>
        </p:nvGrpSpPr>
        <p:grpSpPr>
          <a:xfrm>
            <a:off x="1935121" y="4777036"/>
            <a:ext cx="2032725" cy="823917"/>
            <a:chOff x="7933034" y="2769162"/>
            <a:chExt cx="2032725" cy="823917"/>
          </a:xfrm>
        </p:grpSpPr>
        <p:cxnSp>
          <p:nvCxnSpPr>
            <p:cNvPr id="90" name="Curved Connector 89"/>
            <p:cNvCxnSpPr>
              <a:stCxn id="93" idx="6"/>
              <a:endCxn id="93" idx="4"/>
            </p:cNvCxnSpPr>
            <p:nvPr/>
          </p:nvCxnSpPr>
          <p:spPr>
            <a:xfrm flipH="1">
              <a:off x="9689639" y="3318759"/>
              <a:ext cx="276120" cy="274320"/>
            </a:xfrm>
            <a:prstGeom prst="curvedConnector4">
              <a:avLst>
                <a:gd name="adj1" fmla="val -47309"/>
                <a:gd name="adj2" fmla="val 135714"/>
              </a:avLst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TextBox 90"/>
                <p:cNvSpPr txBox="1"/>
                <p:nvPr/>
              </p:nvSpPr>
              <p:spPr>
                <a:xfrm>
                  <a:off x="8555151" y="2769162"/>
                  <a:ext cx="788488" cy="184666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square" lIns="0" tIns="0" rIns="0" bIns="0" rtlCol="1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GB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  <m:d>
                          <m:dPr>
                            <m:ctrlPr>
                              <a:rPr lang="en-GB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oMath>
                    </m:oMathPara>
                  </a14:m>
                  <a:endParaRPr lang="fa-IR" sz="1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91" name="TextBox 9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55151" y="2769162"/>
                  <a:ext cx="788488" cy="184666"/>
                </a:xfrm>
                <a:prstGeom prst="rect">
                  <a:avLst/>
                </a:prstGeom>
                <a:blipFill>
                  <a:blip r:embed="rId4"/>
                  <a:stretch>
                    <a:fillRect b="-16667"/>
                  </a:stretch>
                </a:blipFill>
                <a:ln w="28575">
                  <a:noFill/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2" name="Flowchart: Connector 91"/>
            <p:cNvSpPr/>
            <p:nvPr/>
          </p:nvSpPr>
          <p:spPr>
            <a:xfrm>
              <a:off x="7933034" y="3037916"/>
              <a:ext cx="552240" cy="548640"/>
            </a:xfrm>
            <a:prstGeom prst="flowChartConnector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r>
                <a:rPr lang="en-US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</a:t>
              </a:r>
            </a:p>
          </p:txBody>
        </p:sp>
        <p:sp>
          <p:nvSpPr>
            <p:cNvPr id="93" name="Flowchart: Connector 92"/>
            <p:cNvSpPr/>
            <p:nvPr/>
          </p:nvSpPr>
          <p:spPr>
            <a:xfrm>
              <a:off x="9413519" y="3044439"/>
              <a:ext cx="552240" cy="548640"/>
            </a:xfrm>
            <a:prstGeom prst="flowChartConnector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r>
                <a:rPr lang="en-US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</a:t>
              </a:r>
            </a:p>
          </p:txBody>
        </p:sp>
        <p:cxnSp>
          <p:nvCxnSpPr>
            <p:cNvPr id="94" name="Curved Connector 93"/>
            <p:cNvCxnSpPr>
              <a:stCxn id="92" idx="7"/>
              <a:endCxn id="93" idx="1"/>
            </p:cNvCxnSpPr>
            <p:nvPr/>
          </p:nvCxnSpPr>
          <p:spPr>
            <a:xfrm rot="16200000" flipH="1">
              <a:off x="8946134" y="2576527"/>
              <a:ext cx="6523" cy="1089993"/>
            </a:xfrm>
            <a:prstGeom prst="curvedConnector3">
              <a:avLst>
                <a:gd name="adj1" fmla="val -2066135"/>
              </a:avLst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5" name="Curved Connector 94"/>
            <p:cNvCxnSpPr>
              <a:stCxn id="92" idx="2"/>
              <a:endCxn id="92" idx="4"/>
            </p:cNvCxnSpPr>
            <p:nvPr/>
          </p:nvCxnSpPr>
          <p:spPr>
            <a:xfrm rot="10800000" flipH="1" flipV="1">
              <a:off x="7933034" y="3312236"/>
              <a:ext cx="276120" cy="274320"/>
            </a:xfrm>
            <a:prstGeom prst="curvedConnector4">
              <a:avLst>
                <a:gd name="adj1" fmla="val -52986"/>
                <a:gd name="adj2" fmla="val 143333"/>
              </a:avLst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96" name="Right Arrow 95"/>
          <p:cNvSpPr/>
          <p:nvPr/>
        </p:nvSpPr>
        <p:spPr>
          <a:xfrm rot="9013879" flipH="1">
            <a:off x="3998726" y="3584718"/>
            <a:ext cx="1411211" cy="347088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08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367606" y="6346364"/>
            <a:ext cx="1150130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rgbClr val="1818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Trivedi, K., &amp; Bobbio, A. (2017). Phase-Type Expansion. In </a:t>
            </a:r>
            <a:r>
              <a:rPr lang="en-GB" sz="1400" i="1" dirty="0">
                <a:solidFill>
                  <a:srgbClr val="1818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Reliability and Availability Engineering: Modelling, Analysis, and Applications</a:t>
            </a:r>
            <a:r>
              <a:rPr lang="en-GB" sz="1400" dirty="0">
                <a:solidFill>
                  <a:srgbClr val="1818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(pp. 551-574). Cambridge: Cambridge University Press. doi:10.1017/9781316163047.020</a:t>
            </a:r>
            <a:endParaRPr lang="en-GB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379406" y="1425732"/>
            <a:ext cx="7571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 = 2</a:t>
            </a:r>
          </a:p>
        </p:txBody>
      </p:sp>
      <p:grpSp>
        <p:nvGrpSpPr>
          <p:cNvPr id="32" name="Group 31"/>
          <p:cNvGrpSpPr/>
          <p:nvPr/>
        </p:nvGrpSpPr>
        <p:grpSpPr>
          <a:xfrm>
            <a:off x="7592212" y="1011088"/>
            <a:ext cx="3513210" cy="1147341"/>
            <a:chOff x="7592212" y="1011088"/>
            <a:chExt cx="3513210" cy="1147341"/>
          </a:xfrm>
        </p:grpSpPr>
        <p:cxnSp>
          <p:nvCxnSpPr>
            <p:cNvPr id="100" name="Curved Connector 99"/>
            <p:cNvCxnSpPr>
              <a:stCxn id="103" idx="2"/>
              <a:endCxn id="103" idx="4"/>
            </p:cNvCxnSpPr>
            <p:nvPr/>
          </p:nvCxnSpPr>
          <p:spPr>
            <a:xfrm rot="10800000" flipH="1" flipV="1">
              <a:off x="9072697" y="1884109"/>
              <a:ext cx="276120" cy="274320"/>
            </a:xfrm>
            <a:prstGeom prst="curvedConnector4">
              <a:avLst>
                <a:gd name="adj1" fmla="val -46362"/>
                <a:gd name="adj2" fmla="val 150000"/>
              </a:avLst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1" name="TextBox 100"/>
                <p:cNvSpPr txBox="1"/>
                <p:nvPr/>
              </p:nvSpPr>
              <p:spPr>
                <a:xfrm>
                  <a:off x="8214329" y="1334512"/>
                  <a:ext cx="788488" cy="184666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square" lIns="0" tIns="0" rIns="0" bIns="0" rtlCol="1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GB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GB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oMath>
                    </m:oMathPara>
                  </a14:m>
                  <a:endParaRPr lang="fa-IR" sz="1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01" name="TextBox 10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14329" y="1334512"/>
                  <a:ext cx="788488" cy="184666"/>
                </a:xfrm>
                <a:prstGeom prst="rect">
                  <a:avLst/>
                </a:prstGeom>
                <a:blipFill>
                  <a:blip r:embed="rId5"/>
                  <a:stretch>
                    <a:fillRect b="-16667"/>
                  </a:stretch>
                </a:blipFill>
                <a:ln w="28575">
                  <a:noFill/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2" name="Flowchart: Connector 101"/>
            <p:cNvSpPr/>
            <p:nvPr/>
          </p:nvSpPr>
          <p:spPr>
            <a:xfrm>
              <a:off x="7592212" y="1603266"/>
              <a:ext cx="552240" cy="548640"/>
            </a:xfrm>
            <a:prstGeom prst="flowChartConnector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r>
                <a:rPr lang="en-US" sz="11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OP</a:t>
              </a:r>
            </a:p>
          </p:txBody>
        </p:sp>
        <p:sp>
          <p:nvSpPr>
            <p:cNvPr id="103" name="Flowchart: Connector 102"/>
            <p:cNvSpPr/>
            <p:nvPr/>
          </p:nvSpPr>
          <p:spPr>
            <a:xfrm>
              <a:off x="9072697" y="1609789"/>
              <a:ext cx="552240" cy="548640"/>
            </a:xfrm>
            <a:prstGeom prst="flowChartConnector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r>
                <a:rPr lang="en-US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D1</a:t>
              </a:r>
            </a:p>
          </p:txBody>
        </p:sp>
        <p:cxnSp>
          <p:nvCxnSpPr>
            <p:cNvPr id="104" name="Curved Connector 103"/>
            <p:cNvCxnSpPr>
              <a:stCxn id="102" idx="7"/>
              <a:endCxn id="103" idx="1"/>
            </p:cNvCxnSpPr>
            <p:nvPr/>
          </p:nvCxnSpPr>
          <p:spPr>
            <a:xfrm rot="16200000" flipH="1">
              <a:off x="8605312" y="1141877"/>
              <a:ext cx="6523" cy="1089993"/>
            </a:xfrm>
            <a:prstGeom prst="curvedConnector3">
              <a:avLst>
                <a:gd name="adj1" fmla="val -2066135"/>
              </a:avLst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5" name="Curved Connector 104"/>
            <p:cNvCxnSpPr>
              <a:stCxn id="102" idx="2"/>
              <a:endCxn id="102" idx="4"/>
            </p:cNvCxnSpPr>
            <p:nvPr/>
          </p:nvCxnSpPr>
          <p:spPr>
            <a:xfrm rot="10800000" flipH="1" flipV="1">
              <a:off x="7592212" y="1877586"/>
              <a:ext cx="276120" cy="274320"/>
            </a:xfrm>
            <a:prstGeom prst="curvedConnector4">
              <a:avLst>
                <a:gd name="adj1" fmla="val -52986"/>
                <a:gd name="adj2" fmla="val 143333"/>
              </a:avLst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6" name="Flowchart: Connector 105"/>
            <p:cNvSpPr/>
            <p:nvPr/>
          </p:nvSpPr>
          <p:spPr>
            <a:xfrm>
              <a:off x="10553182" y="1609789"/>
              <a:ext cx="552240" cy="548640"/>
            </a:xfrm>
            <a:prstGeom prst="flowChartConnector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r>
                <a:rPr lang="en-US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</a:t>
              </a:r>
            </a:p>
          </p:txBody>
        </p:sp>
        <p:cxnSp>
          <p:nvCxnSpPr>
            <p:cNvPr id="107" name="Curved Connector 106"/>
            <p:cNvCxnSpPr>
              <a:stCxn id="106" idx="6"/>
              <a:endCxn id="106" idx="4"/>
            </p:cNvCxnSpPr>
            <p:nvPr/>
          </p:nvCxnSpPr>
          <p:spPr>
            <a:xfrm flipH="1">
              <a:off x="10829302" y="1884109"/>
              <a:ext cx="276120" cy="274320"/>
            </a:xfrm>
            <a:prstGeom prst="curvedConnector4">
              <a:avLst>
                <a:gd name="adj1" fmla="val -59609"/>
                <a:gd name="adj2" fmla="val 153333"/>
              </a:avLst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5" name="Curved Connector 114"/>
            <p:cNvCxnSpPr>
              <a:stCxn id="103" idx="7"/>
              <a:endCxn id="106" idx="1"/>
            </p:cNvCxnSpPr>
            <p:nvPr/>
          </p:nvCxnSpPr>
          <p:spPr>
            <a:xfrm rot="5400000" flipH="1" flipV="1">
              <a:off x="10089059" y="1145139"/>
              <a:ext cx="12700" cy="1089993"/>
            </a:xfrm>
            <a:prstGeom prst="curvedConnector3">
              <a:avLst>
                <a:gd name="adj1" fmla="val 1136630"/>
              </a:avLst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0" name="TextBox 119"/>
                <p:cNvSpPr txBox="1"/>
                <p:nvPr/>
              </p:nvSpPr>
              <p:spPr>
                <a:xfrm>
                  <a:off x="9701165" y="1334512"/>
                  <a:ext cx="788488" cy="184666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square" lIns="0" tIns="0" rIns="0" bIns="0" rtlCol="1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GB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GB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oMath>
                    </m:oMathPara>
                  </a14:m>
                  <a:endParaRPr lang="fa-IR" sz="1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20" name="TextBox 1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01165" y="1334512"/>
                  <a:ext cx="788488" cy="184666"/>
                </a:xfrm>
                <a:prstGeom prst="rect">
                  <a:avLst/>
                </a:prstGeom>
                <a:blipFill>
                  <a:blip r:embed="rId6"/>
                  <a:stretch>
                    <a:fillRect b="-16667"/>
                  </a:stretch>
                </a:blipFill>
                <a:ln w="28575">
                  <a:noFill/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2" name="Curved Connector 121"/>
            <p:cNvCxnSpPr>
              <a:stCxn id="102" idx="0"/>
              <a:endCxn id="106" idx="0"/>
            </p:cNvCxnSpPr>
            <p:nvPr/>
          </p:nvCxnSpPr>
          <p:spPr>
            <a:xfrm rot="16200000" flipH="1">
              <a:off x="9345555" y="126042"/>
              <a:ext cx="6523" cy="2960970"/>
            </a:xfrm>
            <a:prstGeom prst="curvedConnector3">
              <a:avLst>
                <a:gd name="adj1" fmla="val -5467086"/>
              </a:avLst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7" name="TextBox 126"/>
                <p:cNvSpPr txBox="1"/>
                <p:nvPr/>
              </p:nvSpPr>
              <p:spPr>
                <a:xfrm>
                  <a:off x="8954572" y="1011088"/>
                  <a:ext cx="788488" cy="184666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square" lIns="0" tIns="0" rIns="0" bIns="0" rtlCol="1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GB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d>
                          <m:dPr>
                            <m:ctrlPr>
                              <a:rPr lang="en-GB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oMath>
                    </m:oMathPara>
                  </a14:m>
                  <a:endParaRPr lang="fa-IR" sz="1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27" name="TextBox 12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54572" y="1011088"/>
                  <a:ext cx="788488" cy="184666"/>
                </a:xfrm>
                <a:prstGeom prst="rect">
                  <a:avLst/>
                </a:prstGeom>
                <a:blipFill>
                  <a:blip r:embed="rId7"/>
                  <a:stretch>
                    <a:fillRect b="-16667"/>
                  </a:stretch>
                </a:blipFill>
                <a:ln w="28575">
                  <a:noFill/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28" name="Curved Connector 127"/>
          <p:cNvCxnSpPr>
            <a:stCxn id="131" idx="2"/>
            <a:endCxn id="131" idx="4"/>
          </p:cNvCxnSpPr>
          <p:nvPr/>
        </p:nvCxnSpPr>
        <p:spPr>
          <a:xfrm rot="10800000" flipH="1" flipV="1">
            <a:off x="7695608" y="3708142"/>
            <a:ext cx="276120" cy="274320"/>
          </a:xfrm>
          <a:prstGeom prst="curvedConnector4">
            <a:avLst>
              <a:gd name="adj1" fmla="val -46362"/>
              <a:gd name="adj2" fmla="val 150000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TextBox 128"/>
              <p:cNvSpPr txBox="1"/>
              <p:nvPr/>
            </p:nvSpPr>
            <p:spPr>
              <a:xfrm>
                <a:off x="6837240" y="3158545"/>
                <a:ext cx="788488" cy="184666"/>
              </a:xfrm>
              <a:prstGeom prst="rect">
                <a:avLst/>
              </a:prstGeom>
              <a:noFill/>
              <a:ln w="28575"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lIns="0" tIns="0" rIns="0" bIns="0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GB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fa-IR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9" name="TextBox 1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7240" y="3158545"/>
                <a:ext cx="788488" cy="184666"/>
              </a:xfrm>
              <a:prstGeom prst="rect">
                <a:avLst/>
              </a:prstGeom>
              <a:blipFill>
                <a:blip r:embed="rId8"/>
                <a:stretch>
                  <a:fillRect b="-16667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0" name="Flowchart: Connector 129"/>
          <p:cNvSpPr/>
          <p:nvPr/>
        </p:nvSpPr>
        <p:spPr>
          <a:xfrm>
            <a:off x="6215123" y="3427299"/>
            <a:ext cx="552240" cy="548640"/>
          </a:xfrm>
          <a:prstGeom prst="flowChartConnector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r>
              <a:rPr lang="en-US" sz="1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</a:t>
            </a:r>
          </a:p>
        </p:txBody>
      </p:sp>
      <p:sp>
        <p:nvSpPr>
          <p:cNvPr id="131" name="Flowchart: Connector 130"/>
          <p:cNvSpPr/>
          <p:nvPr/>
        </p:nvSpPr>
        <p:spPr>
          <a:xfrm>
            <a:off x="7695608" y="3433822"/>
            <a:ext cx="552240" cy="548640"/>
          </a:xfrm>
          <a:prstGeom prst="flowChartConnector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D1</a:t>
            </a:r>
          </a:p>
        </p:txBody>
      </p:sp>
      <p:cxnSp>
        <p:nvCxnSpPr>
          <p:cNvPr id="132" name="Curved Connector 131"/>
          <p:cNvCxnSpPr>
            <a:stCxn id="130" idx="7"/>
            <a:endCxn id="131" idx="1"/>
          </p:cNvCxnSpPr>
          <p:nvPr/>
        </p:nvCxnSpPr>
        <p:spPr>
          <a:xfrm rot="16200000" flipH="1">
            <a:off x="7228223" y="2965910"/>
            <a:ext cx="6523" cy="1089993"/>
          </a:xfrm>
          <a:prstGeom prst="curvedConnector3">
            <a:avLst>
              <a:gd name="adj1" fmla="val -2066135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" name="Curved Connector 132"/>
          <p:cNvCxnSpPr>
            <a:stCxn id="130" idx="2"/>
            <a:endCxn id="130" idx="4"/>
          </p:cNvCxnSpPr>
          <p:nvPr/>
        </p:nvCxnSpPr>
        <p:spPr>
          <a:xfrm rot="10800000" flipH="1" flipV="1">
            <a:off x="6215123" y="3701619"/>
            <a:ext cx="276120" cy="274320"/>
          </a:xfrm>
          <a:prstGeom prst="curvedConnector4">
            <a:avLst>
              <a:gd name="adj1" fmla="val -52986"/>
              <a:gd name="adj2" fmla="val 143333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4" name="Flowchart: Connector 133"/>
          <p:cNvSpPr/>
          <p:nvPr/>
        </p:nvSpPr>
        <p:spPr>
          <a:xfrm>
            <a:off x="10656578" y="3433822"/>
            <a:ext cx="552240" cy="548640"/>
          </a:xfrm>
          <a:prstGeom prst="flowChartConnector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</a:p>
        </p:txBody>
      </p:sp>
      <p:cxnSp>
        <p:nvCxnSpPr>
          <p:cNvPr id="135" name="Curved Connector 134"/>
          <p:cNvCxnSpPr>
            <a:stCxn id="134" idx="6"/>
            <a:endCxn id="134" idx="4"/>
          </p:cNvCxnSpPr>
          <p:nvPr/>
        </p:nvCxnSpPr>
        <p:spPr>
          <a:xfrm flipH="1">
            <a:off x="10932698" y="3708142"/>
            <a:ext cx="276120" cy="274320"/>
          </a:xfrm>
          <a:prstGeom prst="curvedConnector4">
            <a:avLst>
              <a:gd name="adj1" fmla="val -59609"/>
              <a:gd name="adj2" fmla="val 153333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TextBox 136"/>
              <p:cNvSpPr txBox="1"/>
              <p:nvPr/>
            </p:nvSpPr>
            <p:spPr>
              <a:xfrm>
                <a:off x="9864450" y="3200255"/>
                <a:ext cx="788488" cy="184666"/>
              </a:xfrm>
              <a:prstGeom prst="rect">
                <a:avLst/>
              </a:prstGeom>
              <a:noFill/>
              <a:ln w="28575"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lIns="0" tIns="0" rIns="0" bIns="0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GB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fa-IR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7" name="TextBox 1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4450" y="3200255"/>
                <a:ext cx="788488" cy="184666"/>
              </a:xfrm>
              <a:prstGeom prst="rect">
                <a:avLst/>
              </a:prstGeom>
              <a:blipFill>
                <a:blip r:embed="rId9"/>
                <a:stretch>
                  <a:fillRect b="-16667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TextBox 138"/>
              <p:cNvSpPr txBox="1"/>
              <p:nvPr/>
            </p:nvSpPr>
            <p:spPr>
              <a:xfrm>
                <a:off x="7577483" y="2835121"/>
                <a:ext cx="788488" cy="184666"/>
              </a:xfrm>
              <a:prstGeom prst="rect">
                <a:avLst/>
              </a:prstGeom>
              <a:noFill/>
              <a:ln w="28575"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lIns="0" tIns="0" rIns="0" bIns="0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GB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fa-IR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9" name="TextBox 1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7483" y="2835121"/>
                <a:ext cx="788488" cy="184666"/>
              </a:xfrm>
              <a:prstGeom prst="rect">
                <a:avLst/>
              </a:prstGeom>
              <a:blipFill>
                <a:blip r:embed="rId10"/>
                <a:stretch>
                  <a:fillRect b="-16667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0" name="Curved Connector 139"/>
          <p:cNvCxnSpPr>
            <a:stCxn id="141" idx="2"/>
            <a:endCxn id="141" idx="4"/>
          </p:cNvCxnSpPr>
          <p:nvPr/>
        </p:nvCxnSpPr>
        <p:spPr>
          <a:xfrm rot="10800000" flipH="1" flipV="1">
            <a:off x="9176093" y="3708142"/>
            <a:ext cx="276120" cy="274320"/>
          </a:xfrm>
          <a:prstGeom prst="curvedConnector4">
            <a:avLst>
              <a:gd name="adj1" fmla="val -46362"/>
              <a:gd name="adj2" fmla="val 150000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1" name="Flowchart: Connector 140"/>
          <p:cNvSpPr/>
          <p:nvPr/>
        </p:nvSpPr>
        <p:spPr>
          <a:xfrm>
            <a:off x="9176093" y="3433822"/>
            <a:ext cx="552240" cy="548640"/>
          </a:xfrm>
          <a:prstGeom prst="flowChartConnector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D2</a:t>
            </a:r>
          </a:p>
        </p:txBody>
      </p:sp>
      <p:cxnSp>
        <p:nvCxnSpPr>
          <p:cNvPr id="142" name="Curved Connector 141"/>
          <p:cNvCxnSpPr>
            <a:stCxn id="131" idx="7"/>
            <a:endCxn id="141" idx="1"/>
          </p:cNvCxnSpPr>
          <p:nvPr/>
        </p:nvCxnSpPr>
        <p:spPr>
          <a:xfrm rot="5400000" flipH="1" flipV="1">
            <a:off x="8711970" y="2969172"/>
            <a:ext cx="12700" cy="1089993"/>
          </a:xfrm>
          <a:prstGeom prst="curvedConnector3">
            <a:avLst>
              <a:gd name="adj1" fmla="val 920630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5" name="Curved Connector 144"/>
          <p:cNvCxnSpPr>
            <a:stCxn id="141" idx="7"/>
            <a:endCxn id="134" idx="1"/>
          </p:cNvCxnSpPr>
          <p:nvPr/>
        </p:nvCxnSpPr>
        <p:spPr>
          <a:xfrm rot="5400000" flipH="1" flipV="1">
            <a:off x="10192455" y="2969172"/>
            <a:ext cx="12700" cy="1089993"/>
          </a:xfrm>
          <a:prstGeom prst="curvedConnector3">
            <a:avLst>
              <a:gd name="adj1" fmla="val 848630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1" name="TextBox 150"/>
              <p:cNvSpPr txBox="1"/>
              <p:nvPr/>
            </p:nvSpPr>
            <p:spPr>
              <a:xfrm>
                <a:off x="8324076" y="3185163"/>
                <a:ext cx="788488" cy="184666"/>
              </a:xfrm>
              <a:prstGeom prst="rect">
                <a:avLst/>
              </a:prstGeom>
              <a:noFill/>
              <a:ln w="28575"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lIns="0" tIns="0" rIns="0" bIns="0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GB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fa-IR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1" name="TextBox 1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4076" y="3185163"/>
                <a:ext cx="788488" cy="184666"/>
              </a:xfrm>
              <a:prstGeom prst="rect">
                <a:avLst/>
              </a:prstGeom>
              <a:blipFill>
                <a:blip r:embed="rId11"/>
                <a:stretch>
                  <a:fillRect b="-13333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3" name="Curved Connector 152"/>
          <p:cNvCxnSpPr>
            <a:stCxn id="130" idx="0"/>
            <a:endCxn id="141" idx="0"/>
          </p:cNvCxnSpPr>
          <p:nvPr/>
        </p:nvCxnSpPr>
        <p:spPr>
          <a:xfrm rot="16200000" flipH="1">
            <a:off x="7968466" y="1950075"/>
            <a:ext cx="6523" cy="2960970"/>
          </a:xfrm>
          <a:prstGeom prst="curvedConnector3">
            <a:avLst>
              <a:gd name="adj1" fmla="val -5887628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7" name="Curved Connector 156"/>
          <p:cNvCxnSpPr>
            <a:stCxn id="131" idx="0"/>
            <a:endCxn id="134" idx="0"/>
          </p:cNvCxnSpPr>
          <p:nvPr/>
        </p:nvCxnSpPr>
        <p:spPr>
          <a:xfrm rot="5400000" flipH="1" flipV="1">
            <a:off x="9452213" y="1953337"/>
            <a:ext cx="12700" cy="2960970"/>
          </a:xfrm>
          <a:prstGeom prst="curvedConnector3">
            <a:avLst>
              <a:gd name="adj1" fmla="val 3024000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1" name="TextBox 160"/>
              <p:cNvSpPr txBox="1"/>
              <p:nvPr/>
            </p:nvSpPr>
            <p:spPr>
              <a:xfrm>
                <a:off x="9112564" y="2839569"/>
                <a:ext cx="788488" cy="184666"/>
              </a:xfrm>
              <a:prstGeom prst="rect">
                <a:avLst/>
              </a:prstGeom>
              <a:noFill/>
              <a:ln w="28575"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lIns="0" tIns="0" rIns="0" bIns="0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GB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fa-IR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61" name="TextBox 1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2564" y="2839569"/>
                <a:ext cx="788488" cy="184666"/>
              </a:xfrm>
              <a:prstGeom prst="rect">
                <a:avLst/>
              </a:prstGeom>
              <a:blipFill>
                <a:blip r:embed="rId12"/>
                <a:stretch>
                  <a:fillRect b="-16667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2" name="Curved Connector 161"/>
          <p:cNvCxnSpPr>
            <a:stCxn id="130" idx="0"/>
            <a:endCxn id="134" idx="0"/>
          </p:cNvCxnSpPr>
          <p:nvPr/>
        </p:nvCxnSpPr>
        <p:spPr>
          <a:xfrm rot="16200000" flipH="1">
            <a:off x="8708708" y="1209833"/>
            <a:ext cx="6523" cy="4441455"/>
          </a:xfrm>
          <a:prstGeom prst="curvedConnector3">
            <a:avLst>
              <a:gd name="adj1" fmla="val -10233206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6" name="TextBox 165"/>
              <p:cNvSpPr txBox="1"/>
              <p:nvPr/>
            </p:nvSpPr>
            <p:spPr>
              <a:xfrm>
                <a:off x="8364037" y="2545705"/>
                <a:ext cx="788488" cy="184666"/>
              </a:xfrm>
              <a:prstGeom prst="rect">
                <a:avLst/>
              </a:prstGeom>
              <a:noFill/>
              <a:ln w="28575"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lIns="0" tIns="0" rIns="0" bIns="0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d>
                        <m:dPr>
                          <m:ctrlPr>
                            <a:rPr lang="en-GB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fa-IR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66" name="TextBox 1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4037" y="2545705"/>
                <a:ext cx="788488" cy="184666"/>
              </a:xfrm>
              <a:prstGeom prst="rect">
                <a:avLst/>
              </a:prstGeom>
              <a:blipFill>
                <a:blip r:embed="rId13"/>
                <a:stretch>
                  <a:fillRect b="-16667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7" name="Curved Connector 166"/>
          <p:cNvCxnSpPr>
            <a:stCxn id="176" idx="2"/>
            <a:endCxn id="176" idx="4"/>
          </p:cNvCxnSpPr>
          <p:nvPr/>
        </p:nvCxnSpPr>
        <p:spPr>
          <a:xfrm rot="10800000" flipH="1" flipV="1">
            <a:off x="6823880" y="5652766"/>
            <a:ext cx="276120" cy="274320"/>
          </a:xfrm>
          <a:prstGeom prst="curvedConnector4">
            <a:avLst>
              <a:gd name="adj1" fmla="val -46362"/>
              <a:gd name="adj2" fmla="val 150000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8" name="TextBox 167"/>
              <p:cNvSpPr txBox="1"/>
              <p:nvPr/>
            </p:nvSpPr>
            <p:spPr>
              <a:xfrm>
                <a:off x="5965512" y="5103169"/>
                <a:ext cx="788488" cy="184666"/>
              </a:xfrm>
              <a:prstGeom prst="rect">
                <a:avLst/>
              </a:prstGeom>
              <a:noFill/>
              <a:ln w="28575"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lIns="0" tIns="0" rIns="0" bIns="0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GB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fa-IR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68" name="TextBox 1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5512" y="5103169"/>
                <a:ext cx="788488" cy="184666"/>
              </a:xfrm>
              <a:prstGeom prst="rect">
                <a:avLst/>
              </a:prstGeom>
              <a:blipFill>
                <a:blip r:embed="rId8"/>
                <a:stretch>
                  <a:fillRect b="-16667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1" name="Flowchart: Connector 170"/>
          <p:cNvSpPr/>
          <p:nvPr/>
        </p:nvSpPr>
        <p:spPr>
          <a:xfrm>
            <a:off x="5343395" y="5371923"/>
            <a:ext cx="552240" cy="548640"/>
          </a:xfrm>
          <a:prstGeom prst="flowChartConnector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r>
              <a:rPr lang="en-US" sz="1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</a:t>
            </a:r>
          </a:p>
        </p:txBody>
      </p:sp>
      <p:sp>
        <p:nvSpPr>
          <p:cNvPr id="176" name="Flowchart: Connector 175"/>
          <p:cNvSpPr/>
          <p:nvPr/>
        </p:nvSpPr>
        <p:spPr>
          <a:xfrm>
            <a:off x="6823880" y="5378446"/>
            <a:ext cx="552240" cy="548640"/>
          </a:xfrm>
          <a:prstGeom prst="flowChartConnector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D1</a:t>
            </a:r>
          </a:p>
        </p:txBody>
      </p:sp>
      <p:cxnSp>
        <p:nvCxnSpPr>
          <p:cNvPr id="183" name="Curved Connector 182"/>
          <p:cNvCxnSpPr>
            <a:stCxn id="171" idx="7"/>
            <a:endCxn id="176" idx="1"/>
          </p:cNvCxnSpPr>
          <p:nvPr/>
        </p:nvCxnSpPr>
        <p:spPr>
          <a:xfrm rot="16200000" flipH="1">
            <a:off x="6356495" y="4910534"/>
            <a:ext cx="6523" cy="1089993"/>
          </a:xfrm>
          <a:prstGeom prst="curvedConnector3">
            <a:avLst>
              <a:gd name="adj1" fmla="val -2066135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4" name="Curved Connector 183"/>
          <p:cNvCxnSpPr>
            <a:stCxn id="171" idx="2"/>
            <a:endCxn id="171" idx="4"/>
          </p:cNvCxnSpPr>
          <p:nvPr/>
        </p:nvCxnSpPr>
        <p:spPr>
          <a:xfrm rot="10800000" flipH="1" flipV="1">
            <a:off x="5343395" y="5646243"/>
            <a:ext cx="276120" cy="274320"/>
          </a:xfrm>
          <a:prstGeom prst="curvedConnector4">
            <a:avLst>
              <a:gd name="adj1" fmla="val -52986"/>
              <a:gd name="adj2" fmla="val 143333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0" name="TextBox 199"/>
              <p:cNvSpPr txBox="1"/>
              <p:nvPr/>
            </p:nvSpPr>
            <p:spPr>
              <a:xfrm>
                <a:off x="8992722" y="5144879"/>
                <a:ext cx="788488" cy="184666"/>
              </a:xfrm>
              <a:prstGeom prst="rect">
                <a:avLst/>
              </a:prstGeom>
              <a:noFill/>
              <a:ln w="28575"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lIns="0" tIns="0" rIns="0" bIns="0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GB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fa-IR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00" name="TextBox 19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2722" y="5144879"/>
                <a:ext cx="788488" cy="184666"/>
              </a:xfrm>
              <a:prstGeom prst="rect">
                <a:avLst/>
              </a:prstGeom>
              <a:blipFill>
                <a:blip r:embed="rId9"/>
                <a:stretch>
                  <a:fillRect b="-16667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1" name="TextBox 200"/>
              <p:cNvSpPr txBox="1"/>
              <p:nvPr/>
            </p:nvSpPr>
            <p:spPr>
              <a:xfrm>
                <a:off x="6705755" y="4779745"/>
                <a:ext cx="788488" cy="184666"/>
              </a:xfrm>
              <a:prstGeom prst="rect">
                <a:avLst/>
              </a:prstGeom>
              <a:noFill/>
              <a:ln w="28575"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lIns="0" tIns="0" rIns="0" bIns="0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GB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fa-IR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01" name="TextBox 20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5755" y="4779745"/>
                <a:ext cx="788488" cy="184666"/>
              </a:xfrm>
              <a:prstGeom prst="rect">
                <a:avLst/>
              </a:prstGeom>
              <a:blipFill>
                <a:blip r:embed="rId10"/>
                <a:stretch>
                  <a:fillRect b="-16667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3" name="Curved Connector 202"/>
          <p:cNvCxnSpPr>
            <a:stCxn id="204" idx="2"/>
            <a:endCxn id="204" idx="4"/>
          </p:cNvCxnSpPr>
          <p:nvPr/>
        </p:nvCxnSpPr>
        <p:spPr>
          <a:xfrm rot="10800000" flipH="1" flipV="1">
            <a:off x="8304365" y="5652766"/>
            <a:ext cx="276120" cy="274320"/>
          </a:xfrm>
          <a:prstGeom prst="curvedConnector4">
            <a:avLst>
              <a:gd name="adj1" fmla="val -46362"/>
              <a:gd name="adj2" fmla="val 150000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4" name="Flowchart: Connector 203"/>
          <p:cNvSpPr/>
          <p:nvPr/>
        </p:nvSpPr>
        <p:spPr>
          <a:xfrm>
            <a:off x="8304365" y="5378446"/>
            <a:ext cx="552240" cy="548640"/>
          </a:xfrm>
          <a:prstGeom prst="flowChartConnector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D2</a:t>
            </a:r>
          </a:p>
        </p:txBody>
      </p:sp>
      <p:cxnSp>
        <p:nvCxnSpPr>
          <p:cNvPr id="206" name="Curved Connector 205"/>
          <p:cNvCxnSpPr>
            <a:stCxn id="176" idx="7"/>
            <a:endCxn id="204" idx="1"/>
          </p:cNvCxnSpPr>
          <p:nvPr/>
        </p:nvCxnSpPr>
        <p:spPr>
          <a:xfrm rot="5400000" flipH="1" flipV="1">
            <a:off x="7840242" y="4913796"/>
            <a:ext cx="12700" cy="1089993"/>
          </a:xfrm>
          <a:prstGeom prst="curvedConnector3">
            <a:avLst>
              <a:gd name="adj1" fmla="val 920630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7" name="Curved Connector 206"/>
          <p:cNvCxnSpPr>
            <a:stCxn id="204" idx="7"/>
            <a:endCxn id="222" idx="1"/>
          </p:cNvCxnSpPr>
          <p:nvPr/>
        </p:nvCxnSpPr>
        <p:spPr>
          <a:xfrm rot="5400000" flipH="1" flipV="1">
            <a:off x="9325379" y="4905730"/>
            <a:ext cx="3415" cy="1102710"/>
          </a:xfrm>
          <a:prstGeom prst="curvedConnector3">
            <a:avLst>
              <a:gd name="adj1" fmla="val 3523719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8" name="TextBox 207"/>
              <p:cNvSpPr txBox="1"/>
              <p:nvPr/>
            </p:nvSpPr>
            <p:spPr>
              <a:xfrm>
                <a:off x="7452348" y="5129787"/>
                <a:ext cx="788488" cy="184666"/>
              </a:xfrm>
              <a:prstGeom prst="rect">
                <a:avLst/>
              </a:prstGeom>
              <a:noFill/>
              <a:ln w="28575"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lIns="0" tIns="0" rIns="0" bIns="0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GB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fa-IR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08" name="TextBox 20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2348" y="5129787"/>
                <a:ext cx="788488" cy="184666"/>
              </a:xfrm>
              <a:prstGeom prst="rect">
                <a:avLst/>
              </a:prstGeom>
              <a:blipFill>
                <a:blip r:embed="rId11"/>
                <a:stretch>
                  <a:fillRect b="-13333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0" name="Curved Connector 209"/>
          <p:cNvCxnSpPr>
            <a:stCxn id="171" idx="0"/>
            <a:endCxn id="204" idx="0"/>
          </p:cNvCxnSpPr>
          <p:nvPr/>
        </p:nvCxnSpPr>
        <p:spPr>
          <a:xfrm rot="16200000" flipH="1">
            <a:off x="7096738" y="3894699"/>
            <a:ext cx="6523" cy="2960970"/>
          </a:xfrm>
          <a:prstGeom prst="curvedConnector3">
            <a:avLst>
              <a:gd name="adj1" fmla="val -5887628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1" name="Curved Connector 210"/>
          <p:cNvCxnSpPr>
            <a:stCxn id="176" idx="0"/>
            <a:endCxn id="222" idx="0"/>
          </p:cNvCxnSpPr>
          <p:nvPr/>
        </p:nvCxnSpPr>
        <p:spPr>
          <a:xfrm rot="5400000" flipH="1" flipV="1">
            <a:off x="8585136" y="3889896"/>
            <a:ext cx="3415" cy="2973687"/>
          </a:xfrm>
          <a:prstGeom prst="curvedConnector3">
            <a:avLst>
              <a:gd name="adj1" fmla="val 11345915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3" name="TextBox 212"/>
              <p:cNvSpPr txBox="1"/>
              <p:nvPr/>
            </p:nvSpPr>
            <p:spPr>
              <a:xfrm>
                <a:off x="8240836" y="4784193"/>
                <a:ext cx="788488" cy="184666"/>
              </a:xfrm>
              <a:prstGeom prst="rect">
                <a:avLst/>
              </a:prstGeom>
              <a:noFill/>
              <a:ln w="28575"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lIns="0" tIns="0" rIns="0" bIns="0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GB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fa-IR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13" name="TextBox 2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0836" y="4784193"/>
                <a:ext cx="788488" cy="184666"/>
              </a:xfrm>
              <a:prstGeom prst="rect">
                <a:avLst/>
              </a:prstGeom>
              <a:blipFill>
                <a:blip r:embed="rId12"/>
                <a:stretch>
                  <a:fillRect b="-16667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4" name="Curved Connector 213"/>
          <p:cNvCxnSpPr>
            <a:stCxn id="171" idx="0"/>
            <a:endCxn id="222" idx="0"/>
          </p:cNvCxnSpPr>
          <p:nvPr/>
        </p:nvCxnSpPr>
        <p:spPr>
          <a:xfrm rot="16200000" flipH="1">
            <a:off x="7845047" y="3146391"/>
            <a:ext cx="3108" cy="4454172"/>
          </a:xfrm>
          <a:prstGeom prst="curvedConnector3">
            <a:avLst>
              <a:gd name="adj1" fmla="val -21477220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6" name="TextBox 215"/>
              <p:cNvSpPr txBox="1"/>
              <p:nvPr/>
            </p:nvSpPr>
            <p:spPr>
              <a:xfrm>
                <a:off x="7492309" y="4490329"/>
                <a:ext cx="788488" cy="184666"/>
              </a:xfrm>
              <a:prstGeom prst="rect">
                <a:avLst/>
              </a:prstGeom>
              <a:noFill/>
              <a:ln w="28575"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lIns="0" tIns="0" rIns="0" bIns="0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d>
                        <m:dPr>
                          <m:ctrlPr>
                            <a:rPr lang="en-GB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fa-IR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16" name="TextBox 2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2309" y="4490329"/>
                <a:ext cx="788488" cy="184666"/>
              </a:xfrm>
              <a:prstGeom prst="rect">
                <a:avLst/>
              </a:prstGeom>
              <a:blipFill>
                <a:blip r:embed="rId13"/>
                <a:stretch>
                  <a:fillRect b="-16667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7" name="Flowchart: Connector 216"/>
          <p:cNvSpPr/>
          <p:nvPr/>
        </p:nvSpPr>
        <p:spPr>
          <a:xfrm>
            <a:off x="11197603" y="5378446"/>
            <a:ext cx="552240" cy="548640"/>
          </a:xfrm>
          <a:prstGeom prst="flowChartConnector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</a:p>
        </p:txBody>
      </p:sp>
      <p:cxnSp>
        <p:nvCxnSpPr>
          <p:cNvPr id="219" name="Curved Connector 218"/>
          <p:cNvCxnSpPr>
            <a:stCxn id="217" idx="6"/>
            <a:endCxn id="217" idx="4"/>
          </p:cNvCxnSpPr>
          <p:nvPr/>
        </p:nvCxnSpPr>
        <p:spPr>
          <a:xfrm flipH="1">
            <a:off x="11473723" y="5652766"/>
            <a:ext cx="276120" cy="274320"/>
          </a:xfrm>
          <a:prstGeom prst="curvedConnector4">
            <a:avLst>
              <a:gd name="adj1" fmla="val -59609"/>
              <a:gd name="adj2" fmla="val 153333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0" name="Curved Connector 219"/>
          <p:cNvCxnSpPr>
            <a:stCxn id="222" idx="2"/>
            <a:endCxn id="222" idx="4"/>
          </p:cNvCxnSpPr>
          <p:nvPr/>
        </p:nvCxnSpPr>
        <p:spPr>
          <a:xfrm rot="10800000" flipH="1" flipV="1">
            <a:off x="9797567" y="5649351"/>
            <a:ext cx="276120" cy="274320"/>
          </a:xfrm>
          <a:prstGeom prst="curvedConnector4">
            <a:avLst>
              <a:gd name="adj1" fmla="val -46362"/>
              <a:gd name="adj2" fmla="val 150000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2" name="Flowchart: Connector 221"/>
          <p:cNvSpPr/>
          <p:nvPr/>
        </p:nvSpPr>
        <p:spPr>
          <a:xfrm>
            <a:off x="9797567" y="5375031"/>
            <a:ext cx="552240" cy="548640"/>
          </a:xfrm>
          <a:prstGeom prst="flowChartConnector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D3</a:t>
            </a:r>
          </a:p>
        </p:txBody>
      </p:sp>
      <p:cxnSp>
        <p:nvCxnSpPr>
          <p:cNvPr id="223" name="Curved Connector 222"/>
          <p:cNvCxnSpPr>
            <a:stCxn id="222" idx="7"/>
            <a:endCxn id="217" idx="1"/>
          </p:cNvCxnSpPr>
          <p:nvPr/>
        </p:nvCxnSpPr>
        <p:spPr>
          <a:xfrm rot="16200000" flipH="1">
            <a:off x="10771997" y="4952312"/>
            <a:ext cx="3415" cy="1009544"/>
          </a:xfrm>
          <a:prstGeom prst="curvedConnector3">
            <a:avLst>
              <a:gd name="adj1" fmla="val -2620498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5" name="TextBox 224"/>
              <p:cNvSpPr txBox="1"/>
              <p:nvPr/>
            </p:nvSpPr>
            <p:spPr>
              <a:xfrm>
                <a:off x="10379461" y="5177654"/>
                <a:ext cx="788488" cy="184666"/>
              </a:xfrm>
              <a:prstGeom prst="rect">
                <a:avLst/>
              </a:prstGeom>
              <a:noFill/>
              <a:ln w="28575"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lIns="0" tIns="0" rIns="0" bIns="0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GB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fa-IR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25" name="TextBox 2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79461" y="5177654"/>
                <a:ext cx="788488" cy="184666"/>
              </a:xfrm>
              <a:prstGeom prst="rect">
                <a:avLst/>
              </a:prstGeom>
              <a:blipFill>
                <a:blip r:embed="rId14"/>
                <a:stretch>
                  <a:fillRect b="-12903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6" name="Curved Connector 225"/>
          <p:cNvCxnSpPr>
            <a:stCxn id="204" idx="0"/>
            <a:endCxn id="217" idx="0"/>
          </p:cNvCxnSpPr>
          <p:nvPr/>
        </p:nvCxnSpPr>
        <p:spPr>
          <a:xfrm rot="5400000" flipH="1" flipV="1">
            <a:off x="10027104" y="3931827"/>
            <a:ext cx="12700" cy="2893238"/>
          </a:xfrm>
          <a:prstGeom prst="curvedConnector3">
            <a:avLst>
              <a:gd name="adj1" fmla="val 3168000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8" name="TextBox 227"/>
              <p:cNvSpPr txBox="1"/>
              <p:nvPr/>
            </p:nvSpPr>
            <p:spPr>
              <a:xfrm>
                <a:off x="9731409" y="4773738"/>
                <a:ext cx="788488" cy="184666"/>
              </a:xfrm>
              <a:prstGeom prst="rect">
                <a:avLst/>
              </a:prstGeom>
              <a:noFill/>
              <a:ln w="28575"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lIns="0" tIns="0" rIns="0" bIns="0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GB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fa-IR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28" name="TextBox 2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31409" y="4773738"/>
                <a:ext cx="788488" cy="184666"/>
              </a:xfrm>
              <a:prstGeom prst="rect">
                <a:avLst/>
              </a:prstGeom>
              <a:blipFill>
                <a:blip r:embed="rId15"/>
                <a:stretch>
                  <a:fillRect b="-16667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9" name="Curved Connector 228"/>
          <p:cNvCxnSpPr>
            <a:stCxn id="176" idx="0"/>
            <a:endCxn id="217" idx="0"/>
          </p:cNvCxnSpPr>
          <p:nvPr/>
        </p:nvCxnSpPr>
        <p:spPr>
          <a:xfrm rot="5400000" flipH="1" flipV="1">
            <a:off x="9286861" y="3191585"/>
            <a:ext cx="12700" cy="4373723"/>
          </a:xfrm>
          <a:prstGeom prst="curvedConnector3">
            <a:avLst>
              <a:gd name="adj1" fmla="val 5400000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1" name="TextBox 230"/>
              <p:cNvSpPr txBox="1"/>
              <p:nvPr/>
            </p:nvSpPr>
            <p:spPr>
              <a:xfrm>
                <a:off x="9098357" y="4495489"/>
                <a:ext cx="788488" cy="184666"/>
              </a:xfrm>
              <a:prstGeom prst="rect">
                <a:avLst/>
              </a:prstGeom>
              <a:noFill/>
              <a:ln w="28575"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lIns="0" tIns="0" rIns="0" bIns="0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d>
                        <m:dPr>
                          <m:ctrlPr>
                            <a:rPr lang="en-GB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fa-IR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31" name="TextBox 2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8357" y="4495489"/>
                <a:ext cx="788488" cy="184666"/>
              </a:xfrm>
              <a:prstGeom prst="rect">
                <a:avLst/>
              </a:prstGeom>
              <a:blipFill>
                <a:blip r:embed="rId16"/>
                <a:stretch>
                  <a:fillRect b="-12903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2" name="Curved Connector 231"/>
          <p:cNvCxnSpPr>
            <a:stCxn id="171" idx="0"/>
            <a:endCxn id="217" idx="0"/>
          </p:cNvCxnSpPr>
          <p:nvPr/>
        </p:nvCxnSpPr>
        <p:spPr>
          <a:xfrm rot="16200000" flipH="1">
            <a:off x="8543357" y="2448080"/>
            <a:ext cx="6523" cy="5854208"/>
          </a:xfrm>
          <a:prstGeom prst="curvedConnector3">
            <a:avLst>
              <a:gd name="adj1" fmla="val -14298452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4" name="TextBox 233"/>
              <p:cNvSpPr txBox="1"/>
              <p:nvPr/>
            </p:nvSpPr>
            <p:spPr>
              <a:xfrm>
                <a:off x="8201551" y="4245105"/>
                <a:ext cx="788488" cy="184666"/>
              </a:xfrm>
              <a:prstGeom prst="rect">
                <a:avLst/>
              </a:prstGeom>
              <a:noFill/>
              <a:ln w="28575"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lIns="0" tIns="0" rIns="0" bIns="0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d>
                        <m:dPr>
                          <m:ctrlPr>
                            <a:rPr lang="en-GB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fa-IR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34" name="TextBox 2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1551" y="4245105"/>
                <a:ext cx="788488" cy="184666"/>
              </a:xfrm>
              <a:prstGeom prst="rect">
                <a:avLst/>
              </a:prstGeom>
              <a:blipFill>
                <a:blip r:embed="rId17"/>
                <a:stretch>
                  <a:fillRect b="-12903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5" name="Right Arrow 234"/>
          <p:cNvSpPr/>
          <p:nvPr/>
        </p:nvSpPr>
        <p:spPr>
          <a:xfrm rot="10800000" flipH="1">
            <a:off x="6123249" y="1382993"/>
            <a:ext cx="419642" cy="347088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08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7" name="TextBox 236"/>
          <p:cNvSpPr txBox="1"/>
          <p:nvPr/>
        </p:nvSpPr>
        <p:spPr>
          <a:xfrm>
            <a:off x="5379406" y="2918693"/>
            <a:ext cx="7571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 = 3</a:t>
            </a:r>
          </a:p>
        </p:txBody>
      </p:sp>
      <p:sp>
        <p:nvSpPr>
          <p:cNvPr id="238" name="Right Arrow 237"/>
          <p:cNvSpPr/>
          <p:nvPr/>
        </p:nvSpPr>
        <p:spPr>
          <a:xfrm rot="10800000" flipH="1">
            <a:off x="6120474" y="2889343"/>
            <a:ext cx="419642" cy="347088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08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0" name="Right Arrow 239"/>
          <p:cNvSpPr/>
          <p:nvPr/>
        </p:nvSpPr>
        <p:spPr>
          <a:xfrm rot="12646448" flipH="1">
            <a:off x="5520256" y="4513495"/>
            <a:ext cx="419642" cy="347088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08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1" name="TextBox 240"/>
          <p:cNvSpPr txBox="1"/>
          <p:nvPr/>
        </p:nvSpPr>
        <p:spPr>
          <a:xfrm>
            <a:off x="5380015" y="4238326"/>
            <a:ext cx="7571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 = 4</a:t>
            </a:r>
          </a:p>
        </p:txBody>
      </p:sp>
      <p:sp>
        <p:nvSpPr>
          <p:cNvPr id="121" name="TextBox 120"/>
          <p:cNvSpPr txBox="1"/>
          <p:nvPr/>
        </p:nvSpPr>
        <p:spPr>
          <a:xfrm rot="19854544">
            <a:off x="3713037" y="3097560"/>
            <a:ext cx="135467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Convert the model to a Acyclic Phased-Type Markov model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AEABA1-9878-42FD-ABFD-1AD05DB633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50813-50C2-431F-B0D6-554488AA059D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86721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022"/>
          <p:cNvSpPr txBox="1"/>
          <p:nvPr/>
        </p:nvSpPr>
        <p:spPr>
          <a:xfrm>
            <a:off x="675860" y="180937"/>
            <a:ext cx="10842144" cy="430887"/>
          </a:xfrm>
          <a:prstGeom prst="rect">
            <a:avLst/>
          </a:prstGeom>
          <a:noFill/>
          <a:ln>
            <a:noFill/>
          </a:ln>
        </p:spPr>
        <p:txBody>
          <a:bodyPr lIns="45713" tIns="22850" rIns="45713" bIns="22850" anchor="t" anchorCtr="0">
            <a:noAutofit/>
          </a:bodyPr>
          <a:lstStyle/>
          <a:p>
            <a:pPr algn="ctr">
              <a:lnSpc>
                <a:spcPct val="80000"/>
              </a:lnSpc>
              <a:buSzPct val="25000"/>
            </a:pPr>
            <a:r>
              <a:rPr lang="en-GB" sz="3000" dirty="0">
                <a:solidFill>
                  <a:schemeClr val="dk2"/>
                </a:solidFill>
                <a:latin typeface="Times New Roman" panose="02020603050405020304" pitchFamily="18" charset="0"/>
                <a:ea typeface="Lato"/>
                <a:cs typeface="Times New Roman" panose="02020603050405020304" pitchFamily="18" charset="0"/>
                <a:sym typeface="Lato"/>
              </a:rPr>
              <a:t>Sliding Window-based Diagnostic and Prognostic</a:t>
            </a:r>
          </a:p>
        </p:txBody>
      </p:sp>
      <p:grpSp>
        <p:nvGrpSpPr>
          <p:cNvPr id="97" name="Group 96"/>
          <p:cNvGrpSpPr/>
          <p:nvPr/>
        </p:nvGrpSpPr>
        <p:grpSpPr>
          <a:xfrm>
            <a:off x="6203428" y="1437436"/>
            <a:ext cx="2651486" cy="287661"/>
            <a:chOff x="5343395" y="5371922"/>
            <a:chExt cx="6406448" cy="555164"/>
          </a:xfrm>
        </p:grpSpPr>
        <p:cxnSp>
          <p:nvCxnSpPr>
            <p:cNvPr id="98" name="Curved Connector 97"/>
            <p:cNvCxnSpPr>
              <a:stCxn id="100" idx="2"/>
              <a:endCxn id="100" idx="4"/>
            </p:cNvCxnSpPr>
            <p:nvPr/>
          </p:nvCxnSpPr>
          <p:spPr>
            <a:xfrm rot="10800000" flipH="1" flipV="1">
              <a:off x="6823880" y="5652766"/>
              <a:ext cx="276120" cy="274320"/>
            </a:xfrm>
            <a:prstGeom prst="curvedConnector4">
              <a:avLst>
                <a:gd name="adj1" fmla="val -46362"/>
                <a:gd name="adj2" fmla="val 150000"/>
              </a:avLst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9" name="Flowchart: Connector 98"/>
            <p:cNvSpPr/>
            <p:nvPr/>
          </p:nvSpPr>
          <p:spPr>
            <a:xfrm>
              <a:off x="5343395" y="5371923"/>
              <a:ext cx="552240" cy="548640"/>
            </a:xfrm>
            <a:prstGeom prst="flowChartConnector">
              <a:avLst/>
            </a:prstGeom>
            <a:solidFill>
              <a:srgbClr val="92D050"/>
            </a:solidFill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OP</a:t>
              </a:r>
            </a:p>
          </p:txBody>
        </p:sp>
        <p:sp>
          <p:nvSpPr>
            <p:cNvPr id="100" name="Flowchart: Connector 99"/>
            <p:cNvSpPr/>
            <p:nvPr/>
          </p:nvSpPr>
          <p:spPr>
            <a:xfrm>
              <a:off x="6823880" y="5378446"/>
              <a:ext cx="552240" cy="548640"/>
            </a:xfrm>
            <a:prstGeom prst="flowChartConnector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D1</a:t>
              </a:r>
            </a:p>
          </p:txBody>
        </p:sp>
        <p:cxnSp>
          <p:nvCxnSpPr>
            <p:cNvPr id="101" name="Curved Connector 100"/>
            <p:cNvCxnSpPr>
              <a:stCxn id="99" idx="7"/>
              <a:endCxn id="100" idx="1"/>
            </p:cNvCxnSpPr>
            <p:nvPr/>
          </p:nvCxnSpPr>
          <p:spPr>
            <a:xfrm rot="16200000" flipH="1">
              <a:off x="6356495" y="4910534"/>
              <a:ext cx="6523" cy="1089993"/>
            </a:xfrm>
            <a:prstGeom prst="curvedConnector3">
              <a:avLst>
                <a:gd name="adj1" fmla="val -2066135"/>
              </a:avLst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2" name="Curved Connector 101"/>
            <p:cNvCxnSpPr>
              <a:stCxn id="99" idx="2"/>
              <a:endCxn id="99" idx="4"/>
            </p:cNvCxnSpPr>
            <p:nvPr/>
          </p:nvCxnSpPr>
          <p:spPr>
            <a:xfrm rot="10800000" flipH="1" flipV="1">
              <a:off x="5343395" y="5646243"/>
              <a:ext cx="276120" cy="274320"/>
            </a:xfrm>
            <a:prstGeom prst="curvedConnector4">
              <a:avLst>
                <a:gd name="adj1" fmla="val -52986"/>
                <a:gd name="adj2" fmla="val 143333"/>
              </a:avLst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3" name="Curved Connector 102"/>
            <p:cNvCxnSpPr>
              <a:stCxn id="104" idx="2"/>
              <a:endCxn id="104" idx="4"/>
            </p:cNvCxnSpPr>
            <p:nvPr/>
          </p:nvCxnSpPr>
          <p:spPr>
            <a:xfrm rot="10800000" flipH="1" flipV="1">
              <a:off x="8304365" y="5652766"/>
              <a:ext cx="276120" cy="274320"/>
            </a:xfrm>
            <a:prstGeom prst="curvedConnector4">
              <a:avLst>
                <a:gd name="adj1" fmla="val -46362"/>
                <a:gd name="adj2" fmla="val 150000"/>
              </a:avLst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4" name="Flowchart: Connector 103"/>
            <p:cNvSpPr/>
            <p:nvPr/>
          </p:nvSpPr>
          <p:spPr>
            <a:xfrm>
              <a:off x="8304365" y="5378446"/>
              <a:ext cx="552240" cy="548640"/>
            </a:xfrm>
            <a:prstGeom prst="flowChartConnector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D2</a:t>
              </a:r>
            </a:p>
          </p:txBody>
        </p:sp>
        <p:cxnSp>
          <p:nvCxnSpPr>
            <p:cNvPr id="105" name="Curved Connector 104"/>
            <p:cNvCxnSpPr>
              <a:stCxn id="100" idx="7"/>
              <a:endCxn id="104" idx="1"/>
            </p:cNvCxnSpPr>
            <p:nvPr/>
          </p:nvCxnSpPr>
          <p:spPr>
            <a:xfrm rot="5400000" flipH="1" flipV="1">
              <a:off x="7840242" y="4913796"/>
              <a:ext cx="12700" cy="1089993"/>
            </a:xfrm>
            <a:prstGeom prst="curvedConnector3">
              <a:avLst>
                <a:gd name="adj1" fmla="val 920630"/>
              </a:avLst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6" name="Curved Connector 105"/>
            <p:cNvCxnSpPr>
              <a:stCxn id="104" idx="7"/>
              <a:endCxn id="113" idx="1"/>
            </p:cNvCxnSpPr>
            <p:nvPr/>
          </p:nvCxnSpPr>
          <p:spPr>
            <a:xfrm rot="5400000" flipH="1" flipV="1">
              <a:off x="9325379" y="4905730"/>
              <a:ext cx="3415" cy="1102710"/>
            </a:xfrm>
            <a:prstGeom prst="curvedConnector3">
              <a:avLst>
                <a:gd name="adj1" fmla="val 3523719"/>
              </a:avLst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7" name="Curved Connector 106"/>
            <p:cNvCxnSpPr>
              <a:stCxn id="99" idx="0"/>
              <a:endCxn id="104" idx="0"/>
            </p:cNvCxnSpPr>
            <p:nvPr/>
          </p:nvCxnSpPr>
          <p:spPr>
            <a:xfrm rot="16200000" flipH="1">
              <a:off x="7096738" y="3894699"/>
              <a:ext cx="6523" cy="2960970"/>
            </a:xfrm>
            <a:prstGeom prst="curvedConnector3">
              <a:avLst>
                <a:gd name="adj1" fmla="val -5887628"/>
              </a:avLst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8" name="Curved Connector 107"/>
            <p:cNvCxnSpPr>
              <a:stCxn id="100" idx="0"/>
              <a:endCxn id="113" idx="0"/>
            </p:cNvCxnSpPr>
            <p:nvPr/>
          </p:nvCxnSpPr>
          <p:spPr>
            <a:xfrm rot="5400000" flipH="1" flipV="1">
              <a:off x="8585136" y="3889896"/>
              <a:ext cx="3415" cy="2973687"/>
            </a:xfrm>
            <a:prstGeom prst="curvedConnector3">
              <a:avLst>
                <a:gd name="adj1" fmla="val 11345915"/>
              </a:avLst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9" name="Curved Connector 108"/>
            <p:cNvCxnSpPr>
              <a:stCxn id="99" idx="0"/>
              <a:endCxn id="113" idx="0"/>
            </p:cNvCxnSpPr>
            <p:nvPr/>
          </p:nvCxnSpPr>
          <p:spPr>
            <a:xfrm rot="16200000" flipH="1">
              <a:off x="7845047" y="3146391"/>
              <a:ext cx="3108" cy="4454172"/>
            </a:xfrm>
            <a:prstGeom prst="curvedConnector3">
              <a:avLst>
                <a:gd name="adj1" fmla="val -21477220"/>
              </a:avLst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0" name="Flowchart: Connector 109"/>
            <p:cNvSpPr/>
            <p:nvPr/>
          </p:nvSpPr>
          <p:spPr>
            <a:xfrm>
              <a:off x="11197603" y="5378446"/>
              <a:ext cx="552240" cy="548640"/>
            </a:xfrm>
            <a:prstGeom prst="flowChartConnector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</a:t>
              </a:r>
            </a:p>
          </p:txBody>
        </p:sp>
        <p:cxnSp>
          <p:nvCxnSpPr>
            <p:cNvPr id="111" name="Curved Connector 110"/>
            <p:cNvCxnSpPr>
              <a:stCxn id="110" idx="6"/>
              <a:endCxn id="110" idx="4"/>
            </p:cNvCxnSpPr>
            <p:nvPr/>
          </p:nvCxnSpPr>
          <p:spPr>
            <a:xfrm flipH="1">
              <a:off x="11473723" y="5652766"/>
              <a:ext cx="276120" cy="274320"/>
            </a:xfrm>
            <a:prstGeom prst="curvedConnector4">
              <a:avLst>
                <a:gd name="adj1" fmla="val -59609"/>
                <a:gd name="adj2" fmla="val 153333"/>
              </a:avLst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2" name="Curved Connector 111"/>
            <p:cNvCxnSpPr>
              <a:stCxn id="113" idx="2"/>
              <a:endCxn id="113" idx="4"/>
            </p:cNvCxnSpPr>
            <p:nvPr/>
          </p:nvCxnSpPr>
          <p:spPr>
            <a:xfrm rot="10800000" flipH="1" flipV="1">
              <a:off x="9797567" y="5649351"/>
              <a:ext cx="276120" cy="274320"/>
            </a:xfrm>
            <a:prstGeom prst="curvedConnector4">
              <a:avLst>
                <a:gd name="adj1" fmla="val -46362"/>
                <a:gd name="adj2" fmla="val 150000"/>
              </a:avLst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3" name="Flowchart: Connector 112"/>
            <p:cNvSpPr/>
            <p:nvPr/>
          </p:nvSpPr>
          <p:spPr>
            <a:xfrm>
              <a:off x="9797567" y="5375031"/>
              <a:ext cx="552240" cy="548640"/>
            </a:xfrm>
            <a:prstGeom prst="flowChartConnector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D3</a:t>
              </a:r>
            </a:p>
          </p:txBody>
        </p:sp>
        <p:cxnSp>
          <p:nvCxnSpPr>
            <p:cNvPr id="114" name="Curved Connector 113"/>
            <p:cNvCxnSpPr>
              <a:stCxn id="113" idx="7"/>
              <a:endCxn id="110" idx="1"/>
            </p:cNvCxnSpPr>
            <p:nvPr/>
          </p:nvCxnSpPr>
          <p:spPr>
            <a:xfrm rot="16200000" flipH="1">
              <a:off x="10771997" y="4952312"/>
              <a:ext cx="3415" cy="1009544"/>
            </a:xfrm>
            <a:prstGeom prst="curvedConnector3">
              <a:avLst>
                <a:gd name="adj1" fmla="val -2620498"/>
              </a:avLst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5" name="Curved Connector 114"/>
            <p:cNvCxnSpPr>
              <a:stCxn id="104" idx="0"/>
              <a:endCxn id="110" idx="0"/>
            </p:cNvCxnSpPr>
            <p:nvPr/>
          </p:nvCxnSpPr>
          <p:spPr>
            <a:xfrm rot="5400000" flipH="1" flipV="1">
              <a:off x="10027104" y="3931827"/>
              <a:ext cx="12700" cy="2893238"/>
            </a:xfrm>
            <a:prstGeom prst="curvedConnector3">
              <a:avLst>
                <a:gd name="adj1" fmla="val 3168000"/>
              </a:avLst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6" name="Curved Connector 115"/>
            <p:cNvCxnSpPr>
              <a:stCxn id="100" idx="0"/>
              <a:endCxn id="110" idx="0"/>
            </p:cNvCxnSpPr>
            <p:nvPr/>
          </p:nvCxnSpPr>
          <p:spPr>
            <a:xfrm rot="5400000" flipH="1" flipV="1">
              <a:off x="9286861" y="3191585"/>
              <a:ext cx="12700" cy="4373723"/>
            </a:xfrm>
            <a:prstGeom prst="curvedConnector3">
              <a:avLst>
                <a:gd name="adj1" fmla="val 5400000"/>
              </a:avLst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7" name="Curved Connector 116"/>
            <p:cNvCxnSpPr>
              <a:stCxn id="99" idx="0"/>
              <a:endCxn id="110" idx="0"/>
            </p:cNvCxnSpPr>
            <p:nvPr/>
          </p:nvCxnSpPr>
          <p:spPr>
            <a:xfrm rot="16200000" flipH="1">
              <a:off x="8543357" y="2448080"/>
              <a:ext cx="6523" cy="5854208"/>
            </a:xfrm>
            <a:prstGeom prst="curvedConnector3">
              <a:avLst>
                <a:gd name="adj1" fmla="val -14298452"/>
              </a:avLst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18" name="Group 117"/>
          <p:cNvGrpSpPr/>
          <p:nvPr/>
        </p:nvGrpSpPr>
        <p:grpSpPr>
          <a:xfrm>
            <a:off x="6203428" y="2458245"/>
            <a:ext cx="2651486" cy="287661"/>
            <a:chOff x="5343395" y="5371922"/>
            <a:chExt cx="6406448" cy="555164"/>
          </a:xfrm>
        </p:grpSpPr>
        <p:cxnSp>
          <p:nvCxnSpPr>
            <p:cNvPr id="119" name="Curved Connector 118"/>
            <p:cNvCxnSpPr>
              <a:stCxn id="121" idx="2"/>
              <a:endCxn id="121" idx="4"/>
            </p:cNvCxnSpPr>
            <p:nvPr/>
          </p:nvCxnSpPr>
          <p:spPr>
            <a:xfrm rot="10800000" flipH="1" flipV="1">
              <a:off x="6823880" y="5652766"/>
              <a:ext cx="276120" cy="274320"/>
            </a:xfrm>
            <a:prstGeom prst="curvedConnector4">
              <a:avLst>
                <a:gd name="adj1" fmla="val -46362"/>
                <a:gd name="adj2" fmla="val 150000"/>
              </a:avLst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0" name="Flowchart: Connector 119"/>
            <p:cNvSpPr/>
            <p:nvPr/>
          </p:nvSpPr>
          <p:spPr>
            <a:xfrm>
              <a:off x="5343395" y="5371923"/>
              <a:ext cx="552240" cy="548640"/>
            </a:xfrm>
            <a:prstGeom prst="flowChartConnector">
              <a:avLst/>
            </a:prstGeom>
            <a:noFill/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OP</a:t>
              </a:r>
            </a:p>
          </p:txBody>
        </p:sp>
        <p:sp>
          <p:nvSpPr>
            <p:cNvPr id="121" name="Flowchart: Connector 120"/>
            <p:cNvSpPr/>
            <p:nvPr/>
          </p:nvSpPr>
          <p:spPr>
            <a:xfrm>
              <a:off x="6823880" y="5378446"/>
              <a:ext cx="552240" cy="548640"/>
            </a:xfrm>
            <a:prstGeom prst="flowChartConnector">
              <a:avLst/>
            </a:prstGeom>
            <a:solidFill>
              <a:srgbClr val="FF3300"/>
            </a:solidFill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D1</a:t>
              </a:r>
            </a:p>
          </p:txBody>
        </p:sp>
        <p:cxnSp>
          <p:nvCxnSpPr>
            <p:cNvPr id="122" name="Curved Connector 121"/>
            <p:cNvCxnSpPr>
              <a:stCxn id="120" idx="7"/>
              <a:endCxn id="121" idx="1"/>
            </p:cNvCxnSpPr>
            <p:nvPr/>
          </p:nvCxnSpPr>
          <p:spPr>
            <a:xfrm rot="16200000" flipH="1">
              <a:off x="6356495" y="4910534"/>
              <a:ext cx="6523" cy="1089993"/>
            </a:xfrm>
            <a:prstGeom prst="curvedConnector3">
              <a:avLst>
                <a:gd name="adj1" fmla="val -2066135"/>
              </a:avLst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3" name="Curved Connector 122"/>
            <p:cNvCxnSpPr>
              <a:stCxn id="120" idx="2"/>
              <a:endCxn id="120" idx="4"/>
            </p:cNvCxnSpPr>
            <p:nvPr/>
          </p:nvCxnSpPr>
          <p:spPr>
            <a:xfrm rot="10800000" flipH="1" flipV="1">
              <a:off x="5343395" y="5646243"/>
              <a:ext cx="276120" cy="274320"/>
            </a:xfrm>
            <a:prstGeom prst="curvedConnector4">
              <a:avLst>
                <a:gd name="adj1" fmla="val -52986"/>
                <a:gd name="adj2" fmla="val 143333"/>
              </a:avLst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4" name="Curved Connector 123"/>
            <p:cNvCxnSpPr>
              <a:stCxn id="125" idx="2"/>
              <a:endCxn id="125" idx="4"/>
            </p:cNvCxnSpPr>
            <p:nvPr/>
          </p:nvCxnSpPr>
          <p:spPr>
            <a:xfrm rot="10800000" flipH="1" flipV="1">
              <a:off x="8304365" y="5652766"/>
              <a:ext cx="276120" cy="274320"/>
            </a:xfrm>
            <a:prstGeom prst="curvedConnector4">
              <a:avLst>
                <a:gd name="adj1" fmla="val -46362"/>
                <a:gd name="adj2" fmla="val 150000"/>
              </a:avLst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5" name="Flowchart: Connector 124"/>
            <p:cNvSpPr/>
            <p:nvPr/>
          </p:nvSpPr>
          <p:spPr>
            <a:xfrm>
              <a:off x="8304365" y="5378446"/>
              <a:ext cx="552240" cy="548640"/>
            </a:xfrm>
            <a:prstGeom prst="flowChartConnector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D2</a:t>
              </a:r>
            </a:p>
          </p:txBody>
        </p:sp>
        <p:cxnSp>
          <p:nvCxnSpPr>
            <p:cNvPr id="126" name="Curved Connector 125"/>
            <p:cNvCxnSpPr>
              <a:stCxn id="121" idx="7"/>
              <a:endCxn id="125" idx="1"/>
            </p:cNvCxnSpPr>
            <p:nvPr/>
          </p:nvCxnSpPr>
          <p:spPr>
            <a:xfrm rot="5400000" flipH="1" flipV="1">
              <a:off x="7840242" y="4913796"/>
              <a:ext cx="12700" cy="1089993"/>
            </a:xfrm>
            <a:prstGeom prst="curvedConnector3">
              <a:avLst>
                <a:gd name="adj1" fmla="val 920630"/>
              </a:avLst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7" name="Curved Connector 126"/>
            <p:cNvCxnSpPr>
              <a:stCxn id="125" idx="7"/>
              <a:endCxn id="134" idx="1"/>
            </p:cNvCxnSpPr>
            <p:nvPr/>
          </p:nvCxnSpPr>
          <p:spPr>
            <a:xfrm rot="5400000" flipH="1" flipV="1">
              <a:off x="9325379" y="4905730"/>
              <a:ext cx="3415" cy="1102710"/>
            </a:xfrm>
            <a:prstGeom prst="curvedConnector3">
              <a:avLst>
                <a:gd name="adj1" fmla="val 3523719"/>
              </a:avLst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8" name="Curved Connector 127"/>
            <p:cNvCxnSpPr>
              <a:stCxn id="120" idx="0"/>
              <a:endCxn id="125" idx="0"/>
            </p:cNvCxnSpPr>
            <p:nvPr/>
          </p:nvCxnSpPr>
          <p:spPr>
            <a:xfrm rot="16200000" flipH="1">
              <a:off x="7096738" y="3894699"/>
              <a:ext cx="6523" cy="2960970"/>
            </a:xfrm>
            <a:prstGeom prst="curvedConnector3">
              <a:avLst>
                <a:gd name="adj1" fmla="val -5887628"/>
              </a:avLst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9" name="Curved Connector 128"/>
            <p:cNvCxnSpPr>
              <a:stCxn id="121" idx="0"/>
              <a:endCxn id="134" idx="0"/>
            </p:cNvCxnSpPr>
            <p:nvPr/>
          </p:nvCxnSpPr>
          <p:spPr>
            <a:xfrm rot="5400000" flipH="1" flipV="1">
              <a:off x="8585136" y="3889896"/>
              <a:ext cx="3415" cy="2973687"/>
            </a:xfrm>
            <a:prstGeom prst="curvedConnector3">
              <a:avLst>
                <a:gd name="adj1" fmla="val 11345915"/>
              </a:avLst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0" name="Curved Connector 129"/>
            <p:cNvCxnSpPr>
              <a:stCxn id="120" idx="0"/>
              <a:endCxn id="134" idx="0"/>
            </p:cNvCxnSpPr>
            <p:nvPr/>
          </p:nvCxnSpPr>
          <p:spPr>
            <a:xfrm rot="16200000" flipH="1">
              <a:off x="7845047" y="3146391"/>
              <a:ext cx="3108" cy="4454172"/>
            </a:xfrm>
            <a:prstGeom prst="curvedConnector3">
              <a:avLst>
                <a:gd name="adj1" fmla="val -21477220"/>
              </a:avLst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1" name="Flowchart: Connector 130"/>
            <p:cNvSpPr/>
            <p:nvPr/>
          </p:nvSpPr>
          <p:spPr>
            <a:xfrm>
              <a:off x="11197603" y="5378446"/>
              <a:ext cx="552240" cy="548640"/>
            </a:xfrm>
            <a:prstGeom prst="flowChartConnector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</a:t>
              </a:r>
            </a:p>
          </p:txBody>
        </p:sp>
        <p:cxnSp>
          <p:nvCxnSpPr>
            <p:cNvPr id="132" name="Curved Connector 131"/>
            <p:cNvCxnSpPr>
              <a:stCxn id="131" idx="6"/>
              <a:endCxn id="131" idx="4"/>
            </p:cNvCxnSpPr>
            <p:nvPr/>
          </p:nvCxnSpPr>
          <p:spPr>
            <a:xfrm flipH="1">
              <a:off x="11473723" y="5652766"/>
              <a:ext cx="276120" cy="274320"/>
            </a:xfrm>
            <a:prstGeom prst="curvedConnector4">
              <a:avLst>
                <a:gd name="adj1" fmla="val -59609"/>
                <a:gd name="adj2" fmla="val 153333"/>
              </a:avLst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3" name="Curved Connector 132"/>
            <p:cNvCxnSpPr>
              <a:stCxn id="134" idx="2"/>
              <a:endCxn id="134" idx="4"/>
            </p:cNvCxnSpPr>
            <p:nvPr/>
          </p:nvCxnSpPr>
          <p:spPr>
            <a:xfrm rot="10800000" flipH="1" flipV="1">
              <a:off x="9797567" y="5649351"/>
              <a:ext cx="276120" cy="274320"/>
            </a:xfrm>
            <a:prstGeom prst="curvedConnector4">
              <a:avLst>
                <a:gd name="adj1" fmla="val -46362"/>
                <a:gd name="adj2" fmla="val 150000"/>
              </a:avLst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4" name="Flowchart: Connector 133"/>
            <p:cNvSpPr/>
            <p:nvPr/>
          </p:nvSpPr>
          <p:spPr>
            <a:xfrm>
              <a:off x="9797567" y="5375031"/>
              <a:ext cx="552240" cy="548640"/>
            </a:xfrm>
            <a:prstGeom prst="flowChartConnector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D3</a:t>
              </a:r>
            </a:p>
          </p:txBody>
        </p:sp>
        <p:cxnSp>
          <p:nvCxnSpPr>
            <p:cNvPr id="135" name="Curved Connector 134"/>
            <p:cNvCxnSpPr>
              <a:stCxn id="134" idx="7"/>
              <a:endCxn id="131" idx="1"/>
            </p:cNvCxnSpPr>
            <p:nvPr/>
          </p:nvCxnSpPr>
          <p:spPr>
            <a:xfrm rot="16200000" flipH="1">
              <a:off x="10771997" y="4952312"/>
              <a:ext cx="3415" cy="1009544"/>
            </a:xfrm>
            <a:prstGeom prst="curvedConnector3">
              <a:avLst>
                <a:gd name="adj1" fmla="val -2620498"/>
              </a:avLst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6" name="Curved Connector 135"/>
            <p:cNvCxnSpPr>
              <a:stCxn id="125" idx="0"/>
              <a:endCxn id="131" idx="0"/>
            </p:cNvCxnSpPr>
            <p:nvPr/>
          </p:nvCxnSpPr>
          <p:spPr>
            <a:xfrm rot="5400000" flipH="1" flipV="1">
              <a:off x="10027104" y="3931827"/>
              <a:ext cx="12700" cy="2893238"/>
            </a:xfrm>
            <a:prstGeom prst="curvedConnector3">
              <a:avLst>
                <a:gd name="adj1" fmla="val 3168000"/>
              </a:avLst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7" name="Curved Connector 136"/>
            <p:cNvCxnSpPr>
              <a:stCxn id="121" idx="0"/>
              <a:endCxn id="131" idx="0"/>
            </p:cNvCxnSpPr>
            <p:nvPr/>
          </p:nvCxnSpPr>
          <p:spPr>
            <a:xfrm rot="5400000" flipH="1" flipV="1">
              <a:off x="9286861" y="3191585"/>
              <a:ext cx="12700" cy="4373723"/>
            </a:xfrm>
            <a:prstGeom prst="curvedConnector3">
              <a:avLst>
                <a:gd name="adj1" fmla="val 5400000"/>
              </a:avLst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8" name="Curved Connector 137"/>
            <p:cNvCxnSpPr>
              <a:stCxn id="120" idx="0"/>
              <a:endCxn id="131" idx="0"/>
            </p:cNvCxnSpPr>
            <p:nvPr/>
          </p:nvCxnSpPr>
          <p:spPr>
            <a:xfrm rot="16200000" flipH="1">
              <a:off x="8543357" y="2448080"/>
              <a:ext cx="6523" cy="5854208"/>
            </a:xfrm>
            <a:prstGeom prst="curvedConnector3">
              <a:avLst>
                <a:gd name="adj1" fmla="val -14298452"/>
              </a:avLst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39" name="Group 138"/>
          <p:cNvGrpSpPr/>
          <p:nvPr/>
        </p:nvGrpSpPr>
        <p:grpSpPr>
          <a:xfrm>
            <a:off x="6203428" y="3479054"/>
            <a:ext cx="2651486" cy="287661"/>
            <a:chOff x="5343395" y="5371922"/>
            <a:chExt cx="6406448" cy="555164"/>
          </a:xfrm>
        </p:grpSpPr>
        <p:cxnSp>
          <p:nvCxnSpPr>
            <p:cNvPr id="140" name="Curved Connector 139"/>
            <p:cNvCxnSpPr>
              <a:stCxn id="142" idx="2"/>
              <a:endCxn id="142" idx="4"/>
            </p:cNvCxnSpPr>
            <p:nvPr/>
          </p:nvCxnSpPr>
          <p:spPr>
            <a:xfrm rot="10800000" flipH="1" flipV="1">
              <a:off x="6823880" y="5652766"/>
              <a:ext cx="276120" cy="274320"/>
            </a:xfrm>
            <a:prstGeom prst="curvedConnector4">
              <a:avLst>
                <a:gd name="adj1" fmla="val -46362"/>
                <a:gd name="adj2" fmla="val 150000"/>
              </a:avLst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1" name="Flowchart: Connector 140"/>
            <p:cNvSpPr/>
            <p:nvPr/>
          </p:nvSpPr>
          <p:spPr>
            <a:xfrm>
              <a:off x="5343395" y="5371923"/>
              <a:ext cx="552240" cy="548640"/>
            </a:xfrm>
            <a:prstGeom prst="flowChartConnector">
              <a:avLst/>
            </a:prstGeom>
            <a:noFill/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OP</a:t>
              </a:r>
            </a:p>
          </p:txBody>
        </p:sp>
        <p:sp>
          <p:nvSpPr>
            <p:cNvPr id="142" name="Flowchart: Connector 141"/>
            <p:cNvSpPr/>
            <p:nvPr/>
          </p:nvSpPr>
          <p:spPr>
            <a:xfrm>
              <a:off x="6823880" y="5378446"/>
              <a:ext cx="552240" cy="548640"/>
            </a:xfrm>
            <a:prstGeom prst="flowChartConnector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D1</a:t>
              </a:r>
            </a:p>
          </p:txBody>
        </p:sp>
        <p:cxnSp>
          <p:nvCxnSpPr>
            <p:cNvPr id="143" name="Curved Connector 142"/>
            <p:cNvCxnSpPr>
              <a:stCxn id="141" idx="7"/>
              <a:endCxn id="142" idx="1"/>
            </p:cNvCxnSpPr>
            <p:nvPr/>
          </p:nvCxnSpPr>
          <p:spPr>
            <a:xfrm rot="16200000" flipH="1">
              <a:off x="6356495" y="4910534"/>
              <a:ext cx="6523" cy="1089993"/>
            </a:xfrm>
            <a:prstGeom prst="curvedConnector3">
              <a:avLst>
                <a:gd name="adj1" fmla="val -2066135"/>
              </a:avLst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" name="Curved Connector 143"/>
            <p:cNvCxnSpPr>
              <a:stCxn id="141" idx="2"/>
              <a:endCxn id="141" idx="4"/>
            </p:cNvCxnSpPr>
            <p:nvPr/>
          </p:nvCxnSpPr>
          <p:spPr>
            <a:xfrm rot="10800000" flipH="1" flipV="1">
              <a:off x="5343395" y="5646243"/>
              <a:ext cx="276120" cy="274320"/>
            </a:xfrm>
            <a:prstGeom prst="curvedConnector4">
              <a:avLst>
                <a:gd name="adj1" fmla="val -52986"/>
                <a:gd name="adj2" fmla="val 143333"/>
              </a:avLst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5" name="Curved Connector 144"/>
            <p:cNvCxnSpPr>
              <a:stCxn id="146" idx="2"/>
              <a:endCxn id="146" idx="4"/>
            </p:cNvCxnSpPr>
            <p:nvPr/>
          </p:nvCxnSpPr>
          <p:spPr>
            <a:xfrm rot="10800000" flipH="1" flipV="1">
              <a:off x="8304365" y="5652766"/>
              <a:ext cx="276120" cy="274320"/>
            </a:xfrm>
            <a:prstGeom prst="curvedConnector4">
              <a:avLst>
                <a:gd name="adj1" fmla="val -46362"/>
                <a:gd name="adj2" fmla="val 150000"/>
              </a:avLst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6" name="Flowchart: Connector 145"/>
            <p:cNvSpPr/>
            <p:nvPr/>
          </p:nvSpPr>
          <p:spPr>
            <a:xfrm>
              <a:off x="8304365" y="5378446"/>
              <a:ext cx="552240" cy="548640"/>
            </a:xfrm>
            <a:prstGeom prst="flowChartConnector">
              <a:avLst/>
            </a:prstGeom>
            <a:solidFill>
              <a:srgbClr val="FF3300"/>
            </a:solidFill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D2</a:t>
              </a:r>
            </a:p>
          </p:txBody>
        </p:sp>
        <p:cxnSp>
          <p:nvCxnSpPr>
            <p:cNvPr id="147" name="Curved Connector 146"/>
            <p:cNvCxnSpPr>
              <a:stCxn id="142" idx="7"/>
              <a:endCxn id="146" idx="1"/>
            </p:cNvCxnSpPr>
            <p:nvPr/>
          </p:nvCxnSpPr>
          <p:spPr>
            <a:xfrm rot="5400000" flipH="1" flipV="1">
              <a:off x="7840242" y="4913796"/>
              <a:ext cx="12700" cy="1089993"/>
            </a:xfrm>
            <a:prstGeom prst="curvedConnector3">
              <a:avLst>
                <a:gd name="adj1" fmla="val 920630"/>
              </a:avLst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8" name="Curved Connector 147"/>
            <p:cNvCxnSpPr>
              <a:stCxn id="146" idx="7"/>
              <a:endCxn id="155" idx="1"/>
            </p:cNvCxnSpPr>
            <p:nvPr/>
          </p:nvCxnSpPr>
          <p:spPr>
            <a:xfrm rot="5400000" flipH="1" flipV="1">
              <a:off x="9325379" y="4905730"/>
              <a:ext cx="3415" cy="1102710"/>
            </a:xfrm>
            <a:prstGeom prst="curvedConnector3">
              <a:avLst>
                <a:gd name="adj1" fmla="val 3523719"/>
              </a:avLst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9" name="Curved Connector 148"/>
            <p:cNvCxnSpPr>
              <a:stCxn id="141" idx="0"/>
              <a:endCxn id="146" idx="0"/>
            </p:cNvCxnSpPr>
            <p:nvPr/>
          </p:nvCxnSpPr>
          <p:spPr>
            <a:xfrm rot="16200000" flipH="1">
              <a:off x="7096738" y="3894699"/>
              <a:ext cx="6523" cy="2960970"/>
            </a:xfrm>
            <a:prstGeom prst="curvedConnector3">
              <a:avLst>
                <a:gd name="adj1" fmla="val -5887628"/>
              </a:avLst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0" name="Curved Connector 149"/>
            <p:cNvCxnSpPr>
              <a:stCxn id="142" idx="0"/>
              <a:endCxn id="155" idx="0"/>
            </p:cNvCxnSpPr>
            <p:nvPr/>
          </p:nvCxnSpPr>
          <p:spPr>
            <a:xfrm rot="5400000" flipH="1" flipV="1">
              <a:off x="8585136" y="3889896"/>
              <a:ext cx="3415" cy="2973687"/>
            </a:xfrm>
            <a:prstGeom prst="curvedConnector3">
              <a:avLst>
                <a:gd name="adj1" fmla="val 11345915"/>
              </a:avLst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1" name="Curved Connector 150"/>
            <p:cNvCxnSpPr>
              <a:stCxn id="141" idx="0"/>
              <a:endCxn id="155" idx="0"/>
            </p:cNvCxnSpPr>
            <p:nvPr/>
          </p:nvCxnSpPr>
          <p:spPr>
            <a:xfrm rot="16200000" flipH="1">
              <a:off x="7845047" y="3146391"/>
              <a:ext cx="3108" cy="4454172"/>
            </a:xfrm>
            <a:prstGeom prst="curvedConnector3">
              <a:avLst>
                <a:gd name="adj1" fmla="val -21477220"/>
              </a:avLst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52" name="Flowchart: Connector 151"/>
            <p:cNvSpPr/>
            <p:nvPr/>
          </p:nvSpPr>
          <p:spPr>
            <a:xfrm>
              <a:off x="11197603" y="5378446"/>
              <a:ext cx="552240" cy="548640"/>
            </a:xfrm>
            <a:prstGeom prst="flowChartConnector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</a:t>
              </a:r>
            </a:p>
          </p:txBody>
        </p:sp>
        <p:cxnSp>
          <p:nvCxnSpPr>
            <p:cNvPr id="153" name="Curved Connector 152"/>
            <p:cNvCxnSpPr>
              <a:stCxn id="152" idx="6"/>
              <a:endCxn id="152" idx="4"/>
            </p:cNvCxnSpPr>
            <p:nvPr/>
          </p:nvCxnSpPr>
          <p:spPr>
            <a:xfrm flipH="1">
              <a:off x="11473723" y="5652766"/>
              <a:ext cx="276120" cy="274320"/>
            </a:xfrm>
            <a:prstGeom prst="curvedConnector4">
              <a:avLst>
                <a:gd name="adj1" fmla="val -59609"/>
                <a:gd name="adj2" fmla="val 153333"/>
              </a:avLst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4" name="Curved Connector 153"/>
            <p:cNvCxnSpPr>
              <a:stCxn id="155" idx="2"/>
              <a:endCxn id="155" idx="4"/>
            </p:cNvCxnSpPr>
            <p:nvPr/>
          </p:nvCxnSpPr>
          <p:spPr>
            <a:xfrm rot="10800000" flipH="1" flipV="1">
              <a:off x="9797567" y="5649351"/>
              <a:ext cx="276120" cy="274320"/>
            </a:xfrm>
            <a:prstGeom prst="curvedConnector4">
              <a:avLst>
                <a:gd name="adj1" fmla="val -46362"/>
                <a:gd name="adj2" fmla="val 150000"/>
              </a:avLst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55" name="Flowchart: Connector 154"/>
            <p:cNvSpPr/>
            <p:nvPr/>
          </p:nvSpPr>
          <p:spPr>
            <a:xfrm>
              <a:off x="9797567" y="5375031"/>
              <a:ext cx="552240" cy="548640"/>
            </a:xfrm>
            <a:prstGeom prst="flowChartConnector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D3</a:t>
              </a:r>
            </a:p>
          </p:txBody>
        </p:sp>
        <p:cxnSp>
          <p:nvCxnSpPr>
            <p:cNvPr id="156" name="Curved Connector 155"/>
            <p:cNvCxnSpPr>
              <a:stCxn id="155" idx="7"/>
              <a:endCxn id="152" idx="1"/>
            </p:cNvCxnSpPr>
            <p:nvPr/>
          </p:nvCxnSpPr>
          <p:spPr>
            <a:xfrm rot="16200000" flipH="1">
              <a:off x="10771997" y="4952312"/>
              <a:ext cx="3415" cy="1009544"/>
            </a:xfrm>
            <a:prstGeom prst="curvedConnector3">
              <a:avLst>
                <a:gd name="adj1" fmla="val -2620498"/>
              </a:avLst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7" name="Curved Connector 156"/>
            <p:cNvCxnSpPr>
              <a:stCxn id="146" idx="0"/>
              <a:endCxn id="152" idx="0"/>
            </p:cNvCxnSpPr>
            <p:nvPr/>
          </p:nvCxnSpPr>
          <p:spPr>
            <a:xfrm rot="5400000" flipH="1" flipV="1">
              <a:off x="10027104" y="3931827"/>
              <a:ext cx="12700" cy="2893238"/>
            </a:xfrm>
            <a:prstGeom prst="curvedConnector3">
              <a:avLst>
                <a:gd name="adj1" fmla="val 3168000"/>
              </a:avLst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8" name="Curved Connector 157"/>
            <p:cNvCxnSpPr>
              <a:stCxn id="142" idx="0"/>
              <a:endCxn id="152" idx="0"/>
            </p:cNvCxnSpPr>
            <p:nvPr/>
          </p:nvCxnSpPr>
          <p:spPr>
            <a:xfrm rot="5400000" flipH="1" flipV="1">
              <a:off x="9286861" y="3191585"/>
              <a:ext cx="12700" cy="4373723"/>
            </a:xfrm>
            <a:prstGeom prst="curvedConnector3">
              <a:avLst>
                <a:gd name="adj1" fmla="val 5400000"/>
              </a:avLst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9" name="Curved Connector 158"/>
            <p:cNvCxnSpPr>
              <a:stCxn id="141" idx="0"/>
              <a:endCxn id="152" idx="0"/>
            </p:cNvCxnSpPr>
            <p:nvPr/>
          </p:nvCxnSpPr>
          <p:spPr>
            <a:xfrm rot="16200000" flipH="1">
              <a:off x="8543357" y="2448080"/>
              <a:ext cx="6523" cy="5854208"/>
            </a:xfrm>
            <a:prstGeom prst="curvedConnector3">
              <a:avLst>
                <a:gd name="adj1" fmla="val -14298452"/>
              </a:avLst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60" name="Group 159"/>
          <p:cNvGrpSpPr/>
          <p:nvPr/>
        </p:nvGrpSpPr>
        <p:grpSpPr>
          <a:xfrm>
            <a:off x="6203428" y="4499863"/>
            <a:ext cx="2651486" cy="287661"/>
            <a:chOff x="5343395" y="5371922"/>
            <a:chExt cx="6406448" cy="555164"/>
          </a:xfrm>
        </p:grpSpPr>
        <p:cxnSp>
          <p:nvCxnSpPr>
            <p:cNvPr id="161" name="Curved Connector 160"/>
            <p:cNvCxnSpPr>
              <a:stCxn id="163" idx="2"/>
              <a:endCxn id="163" idx="4"/>
            </p:cNvCxnSpPr>
            <p:nvPr/>
          </p:nvCxnSpPr>
          <p:spPr>
            <a:xfrm rot="10800000" flipH="1" flipV="1">
              <a:off x="6823880" y="5652766"/>
              <a:ext cx="276120" cy="274320"/>
            </a:xfrm>
            <a:prstGeom prst="curvedConnector4">
              <a:avLst>
                <a:gd name="adj1" fmla="val -46362"/>
                <a:gd name="adj2" fmla="val 150000"/>
              </a:avLst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62" name="Flowchart: Connector 161"/>
            <p:cNvSpPr/>
            <p:nvPr/>
          </p:nvSpPr>
          <p:spPr>
            <a:xfrm>
              <a:off x="5343395" y="5371923"/>
              <a:ext cx="552240" cy="548640"/>
            </a:xfrm>
            <a:prstGeom prst="flowChartConnector">
              <a:avLst/>
            </a:prstGeom>
            <a:noFill/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OP</a:t>
              </a:r>
            </a:p>
          </p:txBody>
        </p:sp>
        <p:sp>
          <p:nvSpPr>
            <p:cNvPr id="163" name="Flowchart: Connector 162"/>
            <p:cNvSpPr/>
            <p:nvPr/>
          </p:nvSpPr>
          <p:spPr>
            <a:xfrm>
              <a:off x="6823880" y="5378446"/>
              <a:ext cx="552240" cy="548640"/>
            </a:xfrm>
            <a:prstGeom prst="flowChartConnector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D1</a:t>
              </a:r>
            </a:p>
          </p:txBody>
        </p:sp>
        <p:cxnSp>
          <p:nvCxnSpPr>
            <p:cNvPr id="164" name="Curved Connector 163"/>
            <p:cNvCxnSpPr>
              <a:stCxn id="162" idx="7"/>
              <a:endCxn id="163" idx="1"/>
            </p:cNvCxnSpPr>
            <p:nvPr/>
          </p:nvCxnSpPr>
          <p:spPr>
            <a:xfrm rot="16200000" flipH="1">
              <a:off x="6356495" y="4910534"/>
              <a:ext cx="6523" cy="1089993"/>
            </a:xfrm>
            <a:prstGeom prst="curvedConnector3">
              <a:avLst>
                <a:gd name="adj1" fmla="val -2066135"/>
              </a:avLst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5" name="Curved Connector 164"/>
            <p:cNvCxnSpPr>
              <a:stCxn id="162" idx="2"/>
              <a:endCxn id="162" idx="4"/>
            </p:cNvCxnSpPr>
            <p:nvPr/>
          </p:nvCxnSpPr>
          <p:spPr>
            <a:xfrm rot="10800000" flipH="1" flipV="1">
              <a:off x="5343395" y="5646243"/>
              <a:ext cx="276120" cy="274320"/>
            </a:xfrm>
            <a:prstGeom prst="curvedConnector4">
              <a:avLst>
                <a:gd name="adj1" fmla="val -52986"/>
                <a:gd name="adj2" fmla="val 143333"/>
              </a:avLst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6" name="Curved Connector 165"/>
            <p:cNvCxnSpPr>
              <a:stCxn id="167" idx="2"/>
              <a:endCxn id="167" idx="4"/>
            </p:cNvCxnSpPr>
            <p:nvPr/>
          </p:nvCxnSpPr>
          <p:spPr>
            <a:xfrm rot="10800000" flipH="1" flipV="1">
              <a:off x="8304365" y="5652766"/>
              <a:ext cx="276120" cy="274320"/>
            </a:xfrm>
            <a:prstGeom prst="curvedConnector4">
              <a:avLst>
                <a:gd name="adj1" fmla="val -46362"/>
                <a:gd name="adj2" fmla="val 150000"/>
              </a:avLst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67" name="Flowchart: Connector 166"/>
            <p:cNvSpPr/>
            <p:nvPr/>
          </p:nvSpPr>
          <p:spPr>
            <a:xfrm>
              <a:off x="8304365" y="5378446"/>
              <a:ext cx="552240" cy="548640"/>
            </a:xfrm>
            <a:prstGeom prst="flowChartConnector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D2</a:t>
              </a:r>
            </a:p>
          </p:txBody>
        </p:sp>
        <p:cxnSp>
          <p:nvCxnSpPr>
            <p:cNvPr id="168" name="Curved Connector 167"/>
            <p:cNvCxnSpPr>
              <a:stCxn id="163" idx="7"/>
              <a:endCxn id="167" idx="1"/>
            </p:cNvCxnSpPr>
            <p:nvPr/>
          </p:nvCxnSpPr>
          <p:spPr>
            <a:xfrm rot="5400000" flipH="1" flipV="1">
              <a:off x="7840242" y="4913796"/>
              <a:ext cx="12700" cy="1089993"/>
            </a:xfrm>
            <a:prstGeom prst="curvedConnector3">
              <a:avLst>
                <a:gd name="adj1" fmla="val 920630"/>
              </a:avLst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9" name="Curved Connector 168"/>
            <p:cNvCxnSpPr>
              <a:stCxn id="167" idx="7"/>
              <a:endCxn id="176" idx="1"/>
            </p:cNvCxnSpPr>
            <p:nvPr/>
          </p:nvCxnSpPr>
          <p:spPr>
            <a:xfrm rot="5400000" flipH="1" flipV="1">
              <a:off x="9325379" y="4905730"/>
              <a:ext cx="3415" cy="1102710"/>
            </a:xfrm>
            <a:prstGeom prst="curvedConnector3">
              <a:avLst>
                <a:gd name="adj1" fmla="val 3523719"/>
              </a:avLst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0" name="Curved Connector 169"/>
            <p:cNvCxnSpPr>
              <a:stCxn id="162" idx="0"/>
              <a:endCxn id="167" idx="0"/>
            </p:cNvCxnSpPr>
            <p:nvPr/>
          </p:nvCxnSpPr>
          <p:spPr>
            <a:xfrm rot="16200000" flipH="1">
              <a:off x="7096738" y="3894699"/>
              <a:ext cx="6523" cy="2960970"/>
            </a:xfrm>
            <a:prstGeom prst="curvedConnector3">
              <a:avLst>
                <a:gd name="adj1" fmla="val -5887628"/>
              </a:avLst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1" name="Curved Connector 170"/>
            <p:cNvCxnSpPr>
              <a:stCxn id="163" idx="0"/>
              <a:endCxn id="176" idx="0"/>
            </p:cNvCxnSpPr>
            <p:nvPr/>
          </p:nvCxnSpPr>
          <p:spPr>
            <a:xfrm rot="5400000" flipH="1" flipV="1">
              <a:off x="8585136" y="3889896"/>
              <a:ext cx="3415" cy="2973687"/>
            </a:xfrm>
            <a:prstGeom prst="curvedConnector3">
              <a:avLst>
                <a:gd name="adj1" fmla="val 11345915"/>
              </a:avLst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2" name="Curved Connector 171"/>
            <p:cNvCxnSpPr>
              <a:stCxn id="162" idx="0"/>
              <a:endCxn id="176" idx="0"/>
            </p:cNvCxnSpPr>
            <p:nvPr/>
          </p:nvCxnSpPr>
          <p:spPr>
            <a:xfrm rot="16200000" flipH="1">
              <a:off x="7845047" y="3146391"/>
              <a:ext cx="3108" cy="4454172"/>
            </a:xfrm>
            <a:prstGeom prst="curvedConnector3">
              <a:avLst>
                <a:gd name="adj1" fmla="val -21477220"/>
              </a:avLst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73" name="Flowchart: Connector 172"/>
            <p:cNvSpPr/>
            <p:nvPr/>
          </p:nvSpPr>
          <p:spPr>
            <a:xfrm>
              <a:off x="11197603" y="5378446"/>
              <a:ext cx="552240" cy="548640"/>
            </a:xfrm>
            <a:prstGeom prst="flowChartConnector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</a:t>
              </a:r>
            </a:p>
          </p:txBody>
        </p:sp>
        <p:cxnSp>
          <p:nvCxnSpPr>
            <p:cNvPr id="174" name="Curved Connector 173"/>
            <p:cNvCxnSpPr>
              <a:stCxn id="173" idx="6"/>
              <a:endCxn id="173" idx="4"/>
            </p:cNvCxnSpPr>
            <p:nvPr/>
          </p:nvCxnSpPr>
          <p:spPr>
            <a:xfrm flipH="1">
              <a:off x="11473723" y="5652766"/>
              <a:ext cx="276120" cy="274320"/>
            </a:xfrm>
            <a:prstGeom prst="curvedConnector4">
              <a:avLst>
                <a:gd name="adj1" fmla="val -59609"/>
                <a:gd name="adj2" fmla="val 153333"/>
              </a:avLst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5" name="Curved Connector 174"/>
            <p:cNvCxnSpPr>
              <a:stCxn id="176" idx="2"/>
              <a:endCxn id="176" idx="4"/>
            </p:cNvCxnSpPr>
            <p:nvPr/>
          </p:nvCxnSpPr>
          <p:spPr>
            <a:xfrm rot="10800000" flipH="1" flipV="1">
              <a:off x="9797567" y="5649351"/>
              <a:ext cx="276120" cy="274320"/>
            </a:xfrm>
            <a:prstGeom prst="curvedConnector4">
              <a:avLst>
                <a:gd name="adj1" fmla="val -46362"/>
                <a:gd name="adj2" fmla="val 150000"/>
              </a:avLst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76" name="Flowchart: Connector 175"/>
            <p:cNvSpPr/>
            <p:nvPr/>
          </p:nvSpPr>
          <p:spPr>
            <a:xfrm>
              <a:off x="9797567" y="5375031"/>
              <a:ext cx="552240" cy="548640"/>
            </a:xfrm>
            <a:prstGeom prst="flowChartConnector">
              <a:avLst/>
            </a:prstGeom>
            <a:solidFill>
              <a:srgbClr val="FF3300"/>
            </a:solidFill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D3</a:t>
              </a:r>
            </a:p>
          </p:txBody>
        </p:sp>
        <p:cxnSp>
          <p:nvCxnSpPr>
            <p:cNvPr id="177" name="Curved Connector 176"/>
            <p:cNvCxnSpPr>
              <a:stCxn id="176" idx="7"/>
              <a:endCxn id="173" idx="1"/>
            </p:cNvCxnSpPr>
            <p:nvPr/>
          </p:nvCxnSpPr>
          <p:spPr>
            <a:xfrm rot="16200000" flipH="1">
              <a:off x="10771997" y="4952312"/>
              <a:ext cx="3415" cy="1009544"/>
            </a:xfrm>
            <a:prstGeom prst="curvedConnector3">
              <a:avLst>
                <a:gd name="adj1" fmla="val -2620498"/>
              </a:avLst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8" name="Curved Connector 177"/>
            <p:cNvCxnSpPr>
              <a:stCxn id="167" idx="0"/>
              <a:endCxn id="173" idx="0"/>
            </p:cNvCxnSpPr>
            <p:nvPr/>
          </p:nvCxnSpPr>
          <p:spPr>
            <a:xfrm rot="5400000" flipH="1" flipV="1">
              <a:off x="10027104" y="3931827"/>
              <a:ext cx="12700" cy="2893238"/>
            </a:xfrm>
            <a:prstGeom prst="curvedConnector3">
              <a:avLst>
                <a:gd name="adj1" fmla="val 3168000"/>
              </a:avLst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9" name="Curved Connector 178"/>
            <p:cNvCxnSpPr>
              <a:stCxn id="163" idx="0"/>
              <a:endCxn id="173" idx="0"/>
            </p:cNvCxnSpPr>
            <p:nvPr/>
          </p:nvCxnSpPr>
          <p:spPr>
            <a:xfrm rot="5400000" flipH="1" flipV="1">
              <a:off x="9286861" y="3191585"/>
              <a:ext cx="12700" cy="4373723"/>
            </a:xfrm>
            <a:prstGeom prst="curvedConnector3">
              <a:avLst>
                <a:gd name="adj1" fmla="val 5400000"/>
              </a:avLst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0" name="Curved Connector 179"/>
            <p:cNvCxnSpPr>
              <a:stCxn id="162" idx="0"/>
              <a:endCxn id="173" idx="0"/>
            </p:cNvCxnSpPr>
            <p:nvPr/>
          </p:nvCxnSpPr>
          <p:spPr>
            <a:xfrm rot="16200000" flipH="1">
              <a:off x="8543357" y="2448080"/>
              <a:ext cx="6523" cy="5854208"/>
            </a:xfrm>
            <a:prstGeom prst="curvedConnector3">
              <a:avLst>
                <a:gd name="adj1" fmla="val -14298452"/>
              </a:avLst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81" name="Group 180"/>
          <p:cNvGrpSpPr/>
          <p:nvPr/>
        </p:nvGrpSpPr>
        <p:grpSpPr>
          <a:xfrm>
            <a:off x="6203428" y="5520672"/>
            <a:ext cx="2651486" cy="287661"/>
            <a:chOff x="5343395" y="5371922"/>
            <a:chExt cx="6406448" cy="555164"/>
          </a:xfrm>
        </p:grpSpPr>
        <p:cxnSp>
          <p:nvCxnSpPr>
            <p:cNvPr id="182" name="Curved Connector 181"/>
            <p:cNvCxnSpPr>
              <a:stCxn id="184" idx="2"/>
              <a:endCxn id="184" idx="4"/>
            </p:cNvCxnSpPr>
            <p:nvPr/>
          </p:nvCxnSpPr>
          <p:spPr>
            <a:xfrm rot="10800000" flipH="1" flipV="1">
              <a:off x="6823880" y="5652766"/>
              <a:ext cx="276120" cy="274320"/>
            </a:xfrm>
            <a:prstGeom prst="curvedConnector4">
              <a:avLst>
                <a:gd name="adj1" fmla="val -46362"/>
                <a:gd name="adj2" fmla="val 150000"/>
              </a:avLst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83" name="Flowchart: Connector 182"/>
            <p:cNvSpPr/>
            <p:nvPr/>
          </p:nvSpPr>
          <p:spPr>
            <a:xfrm>
              <a:off x="5343395" y="5371923"/>
              <a:ext cx="552240" cy="548640"/>
            </a:xfrm>
            <a:prstGeom prst="flowChartConnector">
              <a:avLst/>
            </a:prstGeom>
            <a:noFill/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OP</a:t>
              </a:r>
            </a:p>
          </p:txBody>
        </p:sp>
        <p:sp>
          <p:nvSpPr>
            <p:cNvPr id="184" name="Flowchart: Connector 183"/>
            <p:cNvSpPr/>
            <p:nvPr/>
          </p:nvSpPr>
          <p:spPr>
            <a:xfrm>
              <a:off x="6823880" y="5378446"/>
              <a:ext cx="552240" cy="548640"/>
            </a:xfrm>
            <a:prstGeom prst="flowChartConnector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D1</a:t>
              </a:r>
            </a:p>
          </p:txBody>
        </p:sp>
        <p:cxnSp>
          <p:nvCxnSpPr>
            <p:cNvPr id="185" name="Curved Connector 184"/>
            <p:cNvCxnSpPr>
              <a:stCxn id="183" idx="7"/>
              <a:endCxn id="184" idx="1"/>
            </p:cNvCxnSpPr>
            <p:nvPr/>
          </p:nvCxnSpPr>
          <p:spPr>
            <a:xfrm rot="16200000" flipH="1">
              <a:off x="6356495" y="4910534"/>
              <a:ext cx="6523" cy="1089993"/>
            </a:xfrm>
            <a:prstGeom prst="curvedConnector3">
              <a:avLst>
                <a:gd name="adj1" fmla="val -2066135"/>
              </a:avLst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6" name="Curved Connector 185"/>
            <p:cNvCxnSpPr>
              <a:stCxn id="183" idx="2"/>
              <a:endCxn id="183" idx="4"/>
            </p:cNvCxnSpPr>
            <p:nvPr/>
          </p:nvCxnSpPr>
          <p:spPr>
            <a:xfrm rot="10800000" flipH="1" flipV="1">
              <a:off x="5343395" y="5646243"/>
              <a:ext cx="276120" cy="274320"/>
            </a:xfrm>
            <a:prstGeom prst="curvedConnector4">
              <a:avLst>
                <a:gd name="adj1" fmla="val -52986"/>
                <a:gd name="adj2" fmla="val 143333"/>
              </a:avLst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7" name="Curved Connector 186"/>
            <p:cNvCxnSpPr>
              <a:stCxn id="188" idx="2"/>
              <a:endCxn id="188" idx="4"/>
            </p:cNvCxnSpPr>
            <p:nvPr/>
          </p:nvCxnSpPr>
          <p:spPr>
            <a:xfrm rot="10800000" flipH="1" flipV="1">
              <a:off x="8304365" y="5652766"/>
              <a:ext cx="276120" cy="274320"/>
            </a:xfrm>
            <a:prstGeom prst="curvedConnector4">
              <a:avLst>
                <a:gd name="adj1" fmla="val -46362"/>
                <a:gd name="adj2" fmla="val 150000"/>
              </a:avLst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88" name="Flowchart: Connector 187"/>
            <p:cNvSpPr/>
            <p:nvPr/>
          </p:nvSpPr>
          <p:spPr>
            <a:xfrm>
              <a:off x="8304365" y="5378446"/>
              <a:ext cx="552240" cy="548640"/>
            </a:xfrm>
            <a:prstGeom prst="flowChartConnector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D2</a:t>
              </a:r>
            </a:p>
          </p:txBody>
        </p:sp>
        <p:cxnSp>
          <p:nvCxnSpPr>
            <p:cNvPr id="189" name="Curved Connector 188"/>
            <p:cNvCxnSpPr>
              <a:stCxn id="184" idx="7"/>
              <a:endCxn id="188" idx="1"/>
            </p:cNvCxnSpPr>
            <p:nvPr/>
          </p:nvCxnSpPr>
          <p:spPr>
            <a:xfrm rot="5400000" flipH="1" flipV="1">
              <a:off x="7840242" y="4913796"/>
              <a:ext cx="12700" cy="1089993"/>
            </a:xfrm>
            <a:prstGeom prst="curvedConnector3">
              <a:avLst>
                <a:gd name="adj1" fmla="val 920630"/>
              </a:avLst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0" name="Curved Connector 189"/>
            <p:cNvCxnSpPr>
              <a:stCxn id="188" idx="7"/>
              <a:endCxn id="198" idx="1"/>
            </p:cNvCxnSpPr>
            <p:nvPr/>
          </p:nvCxnSpPr>
          <p:spPr>
            <a:xfrm rot="5400000" flipH="1" flipV="1">
              <a:off x="9325379" y="4905730"/>
              <a:ext cx="3415" cy="1102710"/>
            </a:xfrm>
            <a:prstGeom prst="curvedConnector3">
              <a:avLst>
                <a:gd name="adj1" fmla="val 3523719"/>
              </a:avLst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1" name="Curved Connector 190"/>
            <p:cNvCxnSpPr>
              <a:stCxn id="183" idx="0"/>
              <a:endCxn id="188" idx="0"/>
            </p:cNvCxnSpPr>
            <p:nvPr/>
          </p:nvCxnSpPr>
          <p:spPr>
            <a:xfrm rot="16200000" flipH="1">
              <a:off x="7096738" y="3894699"/>
              <a:ext cx="6523" cy="2960970"/>
            </a:xfrm>
            <a:prstGeom prst="curvedConnector3">
              <a:avLst>
                <a:gd name="adj1" fmla="val -5887628"/>
              </a:avLst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2" name="Curved Connector 191"/>
            <p:cNvCxnSpPr>
              <a:stCxn id="184" idx="0"/>
              <a:endCxn id="198" idx="0"/>
            </p:cNvCxnSpPr>
            <p:nvPr/>
          </p:nvCxnSpPr>
          <p:spPr>
            <a:xfrm rot="5400000" flipH="1" flipV="1">
              <a:off x="8585136" y="3889896"/>
              <a:ext cx="3415" cy="2973687"/>
            </a:xfrm>
            <a:prstGeom prst="curvedConnector3">
              <a:avLst>
                <a:gd name="adj1" fmla="val 11345915"/>
              </a:avLst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4" name="Curved Connector 193"/>
            <p:cNvCxnSpPr>
              <a:stCxn id="183" idx="0"/>
              <a:endCxn id="198" idx="0"/>
            </p:cNvCxnSpPr>
            <p:nvPr/>
          </p:nvCxnSpPr>
          <p:spPr>
            <a:xfrm rot="16200000" flipH="1">
              <a:off x="7845047" y="3146391"/>
              <a:ext cx="3108" cy="4454172"/>
            </a:xfrm>
            <a:prstGeom prst="curvedConnector3">
              <a:avLst>
                <a:gd name="adj1" fmla="val -21477220"/>
              </a:avLst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95" name="Flowchart: Connector 194"/>
            <p:cNvSpPr/>
            <p:nvPr/>
          </p:nvSpPr>
          <p:spPr>
            <a:xfrm>
              <a:off x="11197603" y="5378446"/>
              <a:ext cx="552240" cy="548640"/>
            </a:xfrm>
            <a:prstGeom prst="flowChartConnector">
              <a:avLst/>
            </a:prstGeom>
            <a:solidFill>
              <a:srgbClr val="FF3300"/>
            </a:solidFill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</a:t>
              </a:r>
            </a:p>
          </p:txBody>
        </p:sp>
        <p:cxnSp>
          <p:nvCxnSpPr>
            <p:cNvPr id="196" name="Curved Connector 195"/>
            <p:cNvCxnSpPr>
              <a:stCxn id="195" idx="6"/>
              <a:endCxn id="195" idx="4"/>
            </p:cNvCxnSpPr>
            <p:nvPr/>
          </p:nvCxnSpPr>
          <p:spPr>
            <a:xfrm flipH="1">
              <a:off x="11473723" y="5652766"/>
              <a:ext cx="276120" cy="274320"/>
            </a:xfrm>
            <a:prstGeom prst="curvedConnector4">
              <a:avLst>
                <a:gd name="adj1" fmla="val -59609"/>
                <a:gd name="adj2" fmla="val 153333"/>
              </a:avLst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7" name="Curved Connector 196"/>
            <p:cNvCxnSpPr>
              <a:stCxn id="198" idx="2"/>
              <a:endCxn id="198" idx="4"/>
            </p:cNvCxnSpPr>
            <p:nvPr/>
          </p:nvCxnSpPr>
          <p:spPr>
            <a:xfrm rot="10800000" flipH="1" flipV="1">
              <a:off x="9797567" y="5649351"/>
              <a:ext cx="276120" cy="274320"/>
            </a:xfrm>
            <a:prstGeom prst="curvedConnector4">
              <a:avLst>
                <a:gd name="adj1" fmla="val -46362"/>
                <a:gd name="adj2" fmla="val 150000"/>
              </a:avLst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98" name="Flowchart: Connector 197"/>
            <p:cNvSpPr/>
            <p:nvPr/>
          </p:nvSpPr>
          <p:spPr>
            <a:xfrm>
              <a:off x="9797567" y="5375031"/>
              <a:ext cx="552240" cy="548640"/>
            </a:xfrm>
            <a:prstGeom prst="flowChartConnector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D3</a:t>
              </a:r>
            </a:p>
          </p:txBody>
        </p:sp>
        <p:cxnSp>
          <p:nvCxnSpPr>
            <p:cNvPr id="199" name="Curved Connector 198"/>
            <p:cNvCxnSpPr>
              <a:stCxn id="198" idx="7"/>
              <a:endCxn id="195" idx="1"/>
            </p:cNvCxnSpPr>
            <p:nvPr/>
          </p:nvCxnSpPr>
          <p:spPr>
            <a:xfrm rot="16200000" flipH="1">
              <a:off x="10771997" y="4952312"/>
              <a:ext cx="3415" cy="1009544"/>
            </a:xfrm>
            <a:prstGeom prst="curvedConnector3">
              <a:avLst>
                <a:gd name="adj1" fmla="val -2620498"/>
              </a:avLst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0" name="Curved Connector 199"/>
            <p:cNvCxnSpPr>
              <a:stCxn id="188" idx="0"/>
              <a:endCxn id="195" idx="0"/>
            </p:cNvCxnSpPr>
            <p:nvPr/>
          </p:nvCxnSpPr>
          <p:spPr>
            <a:xfrm rot="5400000" flipH="1" flipV="1">
              <a:off x="10027104" y="3931827"/>
              <a:ext cx="12700" cy="2893238"/>
            </a:xfrm>
            <a:prstGeom prst="curvedConnector3">
              <a:avLst>
                <a:gd name="adj1" fmla="val 3168000"/>
              </a:avLst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1" name="Curved Connector 200"/>
            <p:cNvCxnSpPr>
              <a:stCxn id="184" idx="0"/>
              <a:endCxn id="195" idx="0"/>
            </p:cNvCxnSpPr>
            <p:nvPr/>
          </p:nvCxnSpPr>
          <p:spPr>
            <a:xfrm rot="5400000" flipH="1" flipV="1">
              <a:off x="9286861" y="3191585"/>
              <a:ext cx="12700" cy="4373723"/>
            </a:xfrm>
            <a:prstGeom prst="curvedConnector3">
              <a:avLst>
                <a:gd name="adj1" fmla="val 5400000"/>
              </a:avLst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2" name="Curved Connector 201"/>
            <p:cNvCxnSpPr>
              <a:stCxn id="183" idx="0"/>
              <a:endCxn id="195" idx="0"/>
            </p:cNvCxnSpPr>
            <p:nvPr/>
          </p:nvCxnSpPr>
          <p:spPr>
            <a:xfrm rot="16200000" flipH="1">
              <a:off x="8543357" y="2448080"/>
              <a:ext cx="6523" cy="5854208"/>
            </a:xfrm>
            <a:prstGeom prst="curvedConnector3">
              <a:avLst>
                <a:gd name="adj1" fmla="val -14298452"/>
              </a:avLst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03" name="Right Arrow 202"/>
          <p:cNvSpPr/>
          <p:nvPr/>
        </p:nvSpPr>
        <p:spPr>
          <a:xfrm rot="10800000" flipH="1">
            <a:off x="9609256" y="3283129"/>
            <a:ext cx="419642" cy="347088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08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/>
          <p:cNvSpPr txBox="1"/>
          <p:nvPr/>
        </p:nvSpPr>
        <p:spPr>
          <a:xfrm>
            <a:off x="10515259" y="2916907"/>
            <a:ext cx="135365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Low"/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Calculating the Probability to Failure and also Mean Time To Failure (MTTF)</a:t>
            </a:r>
          </a:p>
        </p:txBody>
      </p:sp>
      <p:sp>
        <p:nvSpPr>
          <p:cNvPr id="204" name="Right Arrow 203"/>
          <p:cNvSpPr/>
          <p:nvPr/>
        </p:nvSpPr>
        <p:spPr>
          <a:xfrm rot="5400000" flipH="1">
            <a:off x="10982264" y="2439704"/>
            <a:ext cx="419642" cy="347088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08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23" name="Group 222"/>
          <p:cNvGrpSpPr/>
          <p:nvPr/>
        </p:nvGrpSpPr>
        <p:grpSpPr>
          <a:xfrm>
            <a:off x="10935887" y="318698"/>
            <a:ext cx="1180840" cy="2013717"/>
            <a:chOff x="469469" y="651019"/>
            <a:chExt cx="1180840" cy="2013717"/>
          </a:xfrm>
        </p:grpSpPr>
        <p:grpSp>
          <p:nvGrpSpPr>
            <p:cNvPr id="206" name="Group 205">
              <a:extLst>
                <a:ext uri="{FF2B5EF4-FFF2-40B4-BE49-F238E27FC236}">
                  <a16:creationId xmlns:a16="http://schemas.microsoft.com/office/drawing/2014/main" id="{D68061EC-02F4-4EF9-9065-6FE1FF0E4E9C}"/>
                </a:ext>
              </a:extLst>
            </p:cNvPr>
            <p:cNvGrpSpPr/>
            <p:nvPr/>
          </p:nvGrpSpPr>
          <p:grpSpPr>
            <a:xfrm>
              <a:off x="718321" y="1082704"/>
              <a:ext cx="655394" cy="854582"/>
              <a:chOff x="1313054" y="471298"/>
              <a:chExt cx="655394" cy="854582"/>
            </a:xfrm>
          </p:grpSpPr>
          <p:sp>
            <p:nvSpPr>
              <p:cNvPr id="217" name="Flowchart: Delay 216">
                <a:extLst>
                  <a:ext uri="{FF2B5EF4-FFF2-40B4-BE49-F238E27FC236}">
                    <a16:creationId xmlns:a16="http://schemas.microsoft.com/office/drawing/2014/main" id="{F38770B5-DEC1-4745-A140-C21072AF0A00}"/>
                  </a:ext>
                </a:extLst>
              </p:cNvPr>
              <p:cNvSpPr/>
              <p:nvPr/>
            </p:nvSpPr>
            <p:spPr>
              <a:xfrm rot="16200000">
                <a:off x="1310073" y="474281"/>
                <a:ext cx="661357" cy="655392"/>
              </a:xfrm>
              <a:prstGeom prst="flowChartDelay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fa-IR"/>
              </a:p>
            </p:txBody>
          </p:sp>
          <p:sp>
            <p:nvSpPr>
              <p:cNvPr id="218" name="Isosceles Triangle 217">
                <a:extLst>
                  <a:ext uri="{FF2B5EF4-FFF2-40B4-BE49-F238E27FC236}">
                    <a16:creationId xmlns:a16="http://schemas.microsoft.com/office/drawing/2014/main" id="{79A5E78D-E6D9-4CD0-BF0A-730D6D89AB7E}"/>
                  </a:ext>
                </a:extLst>
              </p:cNvPr>
              <p:cNvSpPr/>
              <p:nvPr/>
            </p:nvSpPr>
            <p:spPr>
              <a:xfrm>
                <a:off x="1313055" y="471299"/>
                <a:ext cx="655393" cy="661358"/>
              </a:xfrm>
              <a:prstGeom prst="triangl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fa-IR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9" name="TextBox 218">
                    <a:extLst>
                      <a:ext uri="{FF2B5EF4-FFF2-40B4-BE49-F238E27FC236}">
                        <a16:creationId xmlns:a16="http://schemas.microsoft.com/office/drawing/2014/main" id="{03DD0E0B-CA0A-4A41-9C94-94BC36D6EB86}"/>
                      </a:ext>
                    </a:extLst>
                  </p:cNvPr>
                  <p:cNvSpPr txBox="1"/>
                  <p:nvPr/>
                </p:nvSpPr>
                <p:spPr>
                  <a:xfrm>
                    <a:off x="1366273" y="917212"/>
                    <a:ext cx="548955" cy="169277"/>
                  </a:xfrm>
                  <a:prstGeom prst="rect">
                    <a:avLst/>
                  </a:prstGeom>
                  <a:noFill/>
                  <a:ln w="28575"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wrap="square" lIns="0" tIns="0" rIns="0" bIns="0" rtlCol="1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1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1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𝐴𝑁𝐷</m:t>
                          </m:r>
                        </m:oMath>
                      </m:oMathPara>
                    </a14:m>
                    <a:endParaRPr lang="fa-IR" sz="11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" name="TextBox 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366273" y="917212"/>
                    <a:ext cx="548955" cy="169277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b="-11111"/>
                    </a:stretch>
                  </a:blipFill>
                  <a:ln w="28575">
                    <a:noFill/>
                  </a:ln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20" name="Rectangle 219">
                <a:extLst>
                  <a:ext uri="{FF2B5EF4-FFF2-40B4-BE49-F238E27FC236}">
                    <a16:creationId xmlns:a16="http://schemas.microsoft.com/office/drawing/2014/main" id="{044F02BD-173F-472D-AF91-86044808DC90}"/>
                  </a:ext>
                </a:extLst>
              </p:cNvPr>
              <p:cNvSpPr/>
              <p:nvPr/>
            </p:nvSpPr>
            <p:spPr>
              <a:xfrm flipH="1">
                <a:off x="1313054" y="1131009"/>
                <a:ext cx="655393" cy="194871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fa-IR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1" name="Rectangle 220">
                <a:extLst>
                  <a:ext uri="{FF2B5EF4-FFF2-40B4-BE49-F238E27FC236}">
                    <a16:creationId xmlns:a16="http://schemas.microsoft.com/office/drawing/2014/main" id="{DDEA20B7-1F1E-4498-96C7-CE7D3E52D134}"/>
                  </a:ext>
                </a:extLst>
              </p:cNvPr>
              <p:cNvSpPr/>
              <p:nvPr/>
            </p:nvSpPr>
            <p:spPr>
              <a:xfrm>
                <a:off x="1726591" y="1161438"/>
                <a:ext cx="171683" cy="16280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22" name="Rectangle 221">
                <a:extLst>
                  <a:ext uri="{FF2B5EF4-FFF2-40B4-BE49-F238E27FC236}">
                    <a16:creationId xmlns:a16="http://schemas.microsoft.com/office/drawing/2014/main" id="{03CEF833-BD1E-4E34-8137-D67A81FE4146}"/>
                  </a:ext>
                </a:extLst>
              </p:cNvPr>
              <p:cNvSpPr/>
              <p:nvPr/>
            </p:nvSpPr>
            <p:spPr>
              <a:xfrm>
                <a:off x="1384779" y="1161438"/>
                <a:ext cx="171683" cy="16280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207" name="Group 206">
              <a:extLst>
                <a:ext uri="{FF2B5EF4-FFF2-40B4-BE49-F238E27FC236}">
                  <a16:creationId xmlns:a16="http://schemas.microsoft.com/office/drawing/2014/main" id="{B59FE74D-DCBA-4CF5-8C29-E3BE03BD4AEE}"/>
                </a:ext>
              </a:extLst>
            </p:cNvPr>
            <p:cNvGrpSpPr/>
            <p:nvPr/>
          </p:nvGrpSpPr>
          <p:grpSpPr>
            <a:xfrm>
              <a:off x="469469" y="2061141"/>
              <a:ext cx="508767" cy="603595"/>
              <a:chOff x="3784559" y="1055577"/>
              <a:chExt cx="641946" cy="744162"/>
            </a:xfrm>
          </p:grpSpPr>
          <p:sp>
            <p:nvSpPr>
              <p:cNvPr id="215" name="Flowchart: Connector 214">
                <a:extLst>
                  <a:ext uri="{FF2B5EF4-FFF2-40B4-BE49-F238E27FC236}">
                    <a16:creationId xmlns:a16="http://schemas.microsoft.com/office/drawing/2014/main" id="{9CD0C56C-25A0-4326-9CF7-0A8DA8757226}"/>
                  </a:ext>
                </a:extLst>
              </p:cNvPr>
              <p:cNvSpPr/>
              <p:nvPr/>
            </p:nvSpPr>
            <p:spPr>
              <a:xfrm>
                <a:off x="3876932" y="1342539"/>
                <a:ext cx="457200" cy="457200"/>
              </a:xfrm>
              <a:prstGeom prst="flowChartConnector">
                <a:avLst/>
              </a:prstGeom>
              <a:solidFill>
                <a:srgbClr val="FF33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216" name="Rectangle 215">
                <a:extLst>
                  <a:ext uri="{FF2B5EF4-FFF2-40B4-BE49-F238E27FC236}">
                    <a16:creationId xmlns:a16="http://schemas.microsoft.com/office/drawing/2014/main" id="{07715BE2-3379-43F6-AF5E-377B4DB8EBB6}"/>
                  </a:ext>
                </a:extLst>
              </p:cNvPr>
              <p:cNvSpPr/>
              <p:nvPr/>
            </p:nvSpPr>
            <p:spPr>
              <a:xfrm>
                <a:off x="3784559" y="1055577"/>
                <a:ext cx="641946" cy="27673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400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</a:p>
            </p:txBody>
          </p:sp>
        </p:grpSp>
        <p:cxnSp>
          <p:nvCxnSpPr>
            <p:cNvPr id="208" name="Elbow Connector 21">
              <a:extLst>
                <a:ext uri="{FF2B5EF4-FFF2-40B4-BE49-F238E27FC236}">
                  <a16:creationId xmlns:a16="http://schemas.microsoft.com/office/drawing/2014/main" id="{927EB657-D339-402A-B2D9-983F5F57C67A}"/>
                </a:ext>
              </a:extLst>
            </p:cNvPr>
            <p:cNvCxnSpPr>
              <a:cxnSpLocks/>
              <a:stCxn id="222" idx="2"/>
              <a:endCxn id="216" idx="0"/>
            </p:cNvCxnSpPr>
            <p:nvPr/>
          </p:nvCxnSpPr>
          <p:spPr>
            <a:xfrm rot="5400000">
              <a:off x="737127" y="1922380"/>
              <a:ext cx="125488" cy="152035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9" name="Group 208">
              <a:extLst>
                <a:ext uri="{FF2B5EF4-FFF2-40B4-BE49-F238E27FC236}">
                  <a16:creationId xmlns:a16="http://schemas.microsoft.com/office/drawing/2014/main" id="{B9B4A335-9C3E-4E63-95A5-45D10A164631}"/>
                </a:ext>
              </a:extLst>
            </p:cNvPr>
            <p:cNvGrpSpPr/>
            <p:nvPr/>
          </p:nvGrpSpPr>
          <p:grpSpPr>
            <a:xfrm>
              <a:off x="1141542" y="2057521"/>
              <a:ext cx="508767" cy="603602"/>
              <a:chOff x="3159014" y="566609"/>
              <a:chExt cx="641946" cy="744169"/>
            </a:xfrm>
          </p:grpSpPr>
          <p:sp>
            <p:nvSpPr>
              <p:cNvPr id="213" name="Flowchart: Connector 212">
                <a:extLst>
                  <a:ext uri="{FF2B5EF4-FFF2-40B4-BE49-F238E27FC236}">
                    <a16:creationId xmlns:a16="http://schemas.microsoft.com/office/drawing/2014/main" id="{57E0B6ED-1493-403B-90ED-DF3416A079A3}"/>
                  </a:ext>
                </a:extLst>
              </p:cNvPr>
              <p:cNvSpPr/>
              <p:nvPr/>
            </p:nvSpPr>
            <p:spPr>
              <a:xfrm>
                <a:off x="3251387" y="853578"/>
                <a:ext cx="457200" cy="457200"/>
              </a:xfrm>
              <a:prstGeom prst="flowChartConnector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214" name="Rectangle 213">
                <a:extLst>
                  <a:ext uri="{FF2B5EF4-FFF2-40B4-BE49-F238E27FC236}">
                    <a16:creationId xmlns:a16="http://schemas.microsoft.com/office/drawing/2014/main" id="{086DBD1B-4F56-4259-B024-EF40D061EC49}"/>
                  </a:ext>
                </a:extLst>
              </p:cNvPr>
              <p:cNvSpPr/>
              <p:nvPr/>
            </p:nvSpPr>
            <p:spPr>
              <a:xfrm>
                <a:off x="3159014" y="566609"/>
                <a:ext cx="641946" cy="27673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400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</a:t>
                </a:r>
              </a:p>
            </p:txBody>
          </p:sp>
        </p:grpSp>
        <p:cxnSp>
          <p:nvCxnSpPr>
            <p:cNvPr id="210" name="Elbow Connector 25">
              <a:extLst>
                <a:ext uri="{FF2B5EF4-FFF2-40B4-BE49-F238E27FC236}">
                  <a16:creationId xmlns:a16="http://schemas.microsoft.com/office/drawing/2014/main" id="{136EB17B-A03F-4707-B8B8-0A0A887923E8}"/>
                </a:ext>
              </a:extLst>
            </p:cNvPr>
            <p:cNvCxnSpPr>
              <a:cxnSpLocks/>
              <a:stCxn id="221" idx="2"/>
              <a:endCxn id="214" idx="0"/>
            </p:cNvCxnSpPr>
            <p:nvPr/>
          </p:nvCxnSpPr>
          <p:spPr>
            <a:xfrm rot="16200000" flipH="1">
              <a:off x="1245879" y="1907474"/>
              <a:ext cx="121868" cy="178226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1" name="Rectangle 210">
              <a:extLst>
                <a:ext uri="{FF2B5EF4-FFF2-40B4-BE49-F238E27FC236}">
                  <a16:creationId xmlns:a16="http://schemas.microsoft.com/office/drawing/2014/main" id="{DA5B2590-263F-4AF2-B584-9A8AABE1C2CD}"/>
                </a:ext>
              </a:extLst>
            </p:cNvPr>
            <p:cNvSpPr/>
            <p:nvPr/>
          </p:nvSpPr>
          <p:spPr>
            <a:xfrm flipH="1">
              <a:off x="820818" y="651019"/>
              <a:ext cx="446067" cy="215444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GB" sz="1100" dirty="0">
                  <a:solidFill>
                    <a:schemeClr val="tx1"/>
                  </a:solidFill>
                </a:rPr>
                <a:t>TOP</a:t>
              </a:r>
              <a:endParaRPr lang="fa-IR" sz="1100" dirty="0">
                <a:solidFill>
                  <a:schemeClr val="tx1"/>
                </a:solidFill>
              </a:endParaRPr>
            </a:p>
          </p:txBody>
        </p: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62FA34DB-7AA4-4379-933E-D0AB34853F09}"/>
                </a:ext>
              </a:extLst>
            </p:cNvPr>
            <p:cNvCxnSpPr>
              <a:cxnSpLocks/>
              <a:stCxn id="211" idx="2"/>
              <a:endCxn id="218" idx="0"/>
            </p:cNvCxnSpPr>
            <p:nvPr/>
          </p:nvCxnSpPr>
          <p:spPr>
            <a:xfrm>
              <a:off x="1043851" y="866463"/>
              <a:ext cx="2168" cy="21624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27" name="Picture 2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1075" y="806716"/>
            <a:ext cx="3479119" cy="1170267"/>
          </a:xfrm>
          <a:prstGeom prst="rect">
            <a:avLst/>
          </a:prstGeom>
        </p:spPr>
      </p:pic>
      <p:pic>
        <p:nvPicPr>
          <p:cNvPr id="228" name="Picture 2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1075" y="1861296"/>
            <a:ext cx="3479119" cy="1170267"/>
          </a:xfrm>
          <a:prstGeom prst="rect">
            <a:avLst/>
          </a:prstGeom>
        </p:spPr>
      </p:pic>
      <p:pic>
        <p:nvPicPr>
          <p:cNvPr id="229" name="Picture 2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1075" y="2915876"/>
            <a:ext cx="3479119" cy="1170267"/>
          </a:xfrm>
          <a:prstGeom prst="rect">
            <a:avLst/>
          </a:prstGeom>
        </p:spPr>
      </p:pic>
      <p:pic>
        <p:nvPicPr>
          <p:cNvPr id="230" name="Picture 2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1075" y="3961313"/>
            <a:ext cx="3479119" cy="1170267"/>
          </a:xfrm>
          <a:prstGeom prst="rect">
            <a:avLst/>
          </a:prstGeom>
        </p:spPr>
      </p:pic>
      <p:pic>
        <p:nvPicPr>
          <p:cNvPr id="231" name="Picture 2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1075" y="5015894"/>
            <a:ext cx="3479119" cy="1170267"/>
          </a:xfrm>
          <a:prstGeom prst="rect">
            <a:avLst/>
          </a:prstGeom>
        </p:spPr>
      </p:pic>
      <p:sp>
        <p:nvSpPr>
          <p:cNvPr id="232" name="Rectangle 231"/>
          <p:cNvSpPr/>
          <p:nvPr/>
        </p:nvSpPr>
        <p:spPr>
          <a:xfrm>
            <a:off x="1965795" y="903351"/>
            <a:ext cx="2250462" cy="738000"/>
          </a:xfrm>
          <a:prstGeom prst="rect">
            <a:avLst/>
          </a:prstGeom>
          <a:solidFill>
            <a:schemeClr val="accent6">
              <a:lumMod val="40000"/>
              <a:lumOff val="60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3" name="Rectangle 232"/>
          <p:cNvSpPr/>
          <p:nvPr/>
        </p:nvSpPr>
        <p:spPr>
          <a:xfrm>
            <a:off x="1626617" y="940971"/>
            <a:ext cx="334265" cy="69217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4" name="Rectangle 233"/>
          <p:cNvSpPr/>
          <p:nvPr/>
        </p:nvSpPr>
        <p:spPr>
          <a:xfrm>
            <a:off x="1515726" y="898221"/>
            <a:ext cx="108258" cy="738000"/>
          </a:xfrm>
          <a:prstGeom prst="rect">
            <a:avLst/>
          </a:prstGeom>
          <a:solidFill>
            <a:schemeClr val="accent6">
              <a:lumMod val="40000"/>
              <a:lumOff val="60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6" name="Rectangle 235"/>
          <p:cNvSpPr/>
          <p:nvPr/>
        </p:nvSpPr>
        <p:spPr>
          <a:xfrm>
            <a:off x="1623985" y="903350"/>
            <a:ext cx="336897" cy="45719"/>
          </a:xfrm>
          <a:prstGeom prst="rect">
            <a:avLst/>
          </a:prstGeom>
          <a:solidFill>
            <a:schemeClr val="accent6">
              <a:lumMod val="40000"/>
              <a:lumOff val="60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7" name="Rectangle 236"/>
          <p:cNvSpPr/>
          <p:nvPr/>
        </p:nvSpPr>
        <p:spPr>
          <a:xfrm>
            <a:off x="3508478" y="1954911"/>
            <a:ext cx="707779" cy="738000"/>
          </a:xfrm>
          <a:prstGeom prst="rect">
            <a:avLst/>
          </a:prstGeom>
          <a:solidFill>
            <a:schemeClr val="accent6">
              <a:lumMod val="40000"/>
              <a:lumOff val="60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8" name="Rectangle 237"/>
          <p:cNvSpPr/>
          <p:nvPr/>
        </p:nvSpPr>
        <p:spPr>
          <a:xfrm>
            <a:off x="3174213" y="1992530"/>
            <a:ext cx="334265" cy="695251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9" name="Rectangle 238"/>
          <p:cNvSpPr/>
          <p:nvPr/>
        </p:nvSpPr>
        <p:spPr>
          <a:xfrm>
            <a:off x="1515726" y="1949781"/>
            <a:ext cx="1658486" cy="738000"/>
          </a:xfrm>
          <a:prstGeom prst="rect">
            <a:avLst/>
          </a:prstGeom>
          <a:solidFill>
            <a:schemeClr val="accent6">
              <a:lumMod val="40000"/>
              <a:lumOff val="60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1" name="Rectangle 240"/>
          <p:cNvSpPr/>
          <p:nvPr/>
        </p:nvSpPr>
        <p:spPr>
          <a:xfrm>
            <a:off x="3170264" y="1949781"/>
            <a:ext cx="338214" cy="45719"/>
          </a:xfrm>
          <a:prstGeom prst="rect">
            <a:avLst/>
          </a:prstGeom>
          <a:solidFill>
            <a:schemeClr val="accent6">
              <a:lumMod val="40000"/>
              <a:lumOff val="60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2" name="Rectangle 241"/>
          <p:cNvSpPr/>
          <p:nvPr/>
        </p:nvSpPr>
        <p:spPr>
          <a:xfrm>
            <a:off x="3581981" y="3010281"/>
            <a:ext cx="630466" cy="738000"/>
          </a:xfrm>
          <a:prstGeom prst="rect">
            <a:avLst/>
          </a:prstGeom>
          <a:solidFill>
            <a:schemeClr val="accent6">
              <a:lumMod val="40000"/>
              <a:lumOff val="60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3" name="Rectangle 242"/>
          <p:cNvSpPr/>
          <p:nvPr/>
        </p:nvSpPr>
        <p:spPr>
          <a:xfrm>
            <a:off x="3246603" y="3047900"/>
            <a:ext cx="334265" cy="695251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4" name="Rectangle 243"/>
          <p:cNvSpPr/>
          <p:nvPr/>
        </p:nvSpPr>
        <p:spPr>
          <a:xfrm>
            <a:off x="1515725" y="3005151"/>
            <a:ext cx="1728109" cy="738000"/>
          </a:xfrm>
          <a:prstGeom prst="rect">
            <a:avLst/>
          </a:prstGeom>
          <a:solidFill>
            <a:schemeClr val="accent6">
              <a:lumMod val="40000"/>
              <a:lumOff val="60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6" name="Rectangle 245"/>
          <p:cNvSpPr/>
          <p:nvPr/>
        </p:nvSpPr>
        <p:spPr>
          <a:xfrm>
            <a:off x="3242654" y="3005151"/>
            <a:ext cx="338214" cy="45719"/>
          </a:xfrm>
          <a:prstGeom prst="rect">
            <a:avLst/>
          </a:prstGeom>
          <a:solidFill>
            <a:schemeClr val="accent6">
              <a:lumMod val="40000"/>
              <a:lumOff val="60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7" name="Rectangle 246"/>
          <p:cNvSpPr/>
          <p:nvPr/>
        </p:nvSpPr>
        <p:spPr>
          <a:xfrm>
            <a:off x="3704885" y="4054952"/>
            <a:ext cx="507562" cy="738000"/>
          </a:xfrm>
          <a:prstGeom prst="rect">
            <a:avLst/>
          </a:prstGeom>
          <a:solidFill>
            <a:schemeClr val="accent6">
              <a:lumMod val="40000"/>
              <a:lumOff val="60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8" name="Rectangle 247"/>
          <p:cNvSpPr/>
          <p:nvPr/>
        </p:nvSpPr>
        <p:spPr>
          <a:xfrm>
            <a:off x="3369507" y="4092571"/>
            <a:ext cx="334265" cy="700381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9" name="Rectangle 248"/>
          <p:cNvSpPr/>
          <p:nvPr/>
        </p:nvSpPr>
        <p:spPr>
          <a:xfrm>
            <a:off x="1515725" y="4049822"/>
            <a:ext cx="1851013" cy="738000"/>
          </a:xfrm>
          <a:prstGeom prst="rect">
            <a:avLst/>
          </a:prstGeom>
          <a:solidFill>
            <a:schemeClr val="accent6">
              <a:lumMod val="40000"/>
              <a:lumOff val="60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1" name="Rectangle 250"/>
          <p:cNvSpPr/>
          <p:nvPr/>
        </p:nvSpPr>
        <p:spPr>
          <a:xfrm>
            <a:off x="3365558" y="4049822"/>
            <a:ext cx="338214" cy="45719"/>
          </a:xfrm>
          <a:prstGeom prst="rect">
            <a:avLst/>
          </a:prstGeom>
          <a:solidFill>
            <a:schemeClr val="accent6">
              <a:lumMod val="40000"/>
              <a:lumOff val="60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2" name="Rectangle 251"/>
          <p:cNvSpPr/>
          <p:nvPr/>
        </p:nvSpPr>
        <p:spPr>
          <a:xfrm>
            <a:off x="3805667" y="5114377"/>
            <a:ext cx="406780" cy="738000"/>
          </a:xfrm>
          <a:prstGeom prst="rect">
            <a:avLst/>
          </a:prstGeom>
          <a:solidFill>
            <a:schemeClr val="accent6">
              <a:lumMod val="40000"/>
              <a:lumOff val="60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3" name="Rectangle 252"/>
          <p:cNvSpPr/>
          <p:nvPr/>
        </p:nvSpPr>
        <p:spPr>
          <a:xfrm>
            <a:off x="3470289" y="5151996"/>
            <a:ext cx="334265" cy="700381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4" name="Rectangle 253"/>
          <p:cNvSpPr/>
          <p:nvPr/>
        </p:nvSpPr>
        <p:spPr>
          <a:xfrm>
            <a:off x="1515725" y="5109247"/>
            <a:ext cx="1951795" cy="738000"/>
          </a:xfrm>
          <a:prstGeom prst="rect">
            <a:avLst/>
          </a:prstGeom>
          <a:solidFill>
            <a:schemeClr val="accent6">
              <a:lumMod val="40000"/>
              <a:lumOff val="60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5" name="Rectangle 254"/>
          <p:cNvSpPr/>
          <p:nvPr/>
        </p:nvSpPr>
        <p:spPr>
          <a:xfrm>
            <a:off x="3466340" y="5109247"/>
            <a:ext cx="338214" cy="45719"/>
          </a:xfrm>
          <a:prstGeom prst="rect">
            <a:avLst/>
          </a:prstGeom>
          <a:solidFill>
            <a:schemeClr val="accent6">
              <a:lumMod val="40000"/>
              <a:lumOff val="60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3" name="Right Arrow 262"/>
          <p:cNvSpPr/>
          <p:nvPr/>
        </p:nvSpPr>
        <p:spPr>
          <a:xfrm rot="10800000" flipH="1">
            <a:off x="4965011" y="3274107"/>
            <a:ext cx="419642" cy="347088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08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013AAC5-D712-4CD7-BBE0-6E0B5582CE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50813-50C2-431F-B0D6-554488AA059D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48929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49C7848-CF2E-806E-251F-AFA38EDF9F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E1B0A-9451-457F-B22C-98904947DD8B}" type="slidenum">
              <a:rPr lang="en-GB" smtClean="0"/>
              <a:t>13</a:t>
            </a:fld>
            <a:endParaRPr lang="en-GB"/>
          </a:p>
        </p:txBody>
      </p:sp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7085E5C8-08CB-3980-B4E1-E3C31F8D1D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222" y="886972"/>
            <a:ext cx="4115555" cy="4291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9544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667">
            <a:extLst>
              <a:ext uri="{FF2B5EF4-FFF2-40B4-BE49-F238E27FC236}">
                <a16:creationId xmlns:a16="http://schemas.microsoft.com/office/drawing/2014/main" id="{47280493-7B53-4AE6-8985-112EBCE251A5}"/>
              </a:ext>
            </a:extLst>
          </p:cNvPr>
          <p:cNvSpPr txBox="1"/>
          <p:nvPr/>
        </p:nvSpPr>
        <p:spPr>
          <a:xfrm>
            <a:off x="600075" y="385234"/>
            <a:ext cx="10536627" cy="615430"/>
          </a:xfrm>
          <a:prstGeom prst="rect">
            <a:avLst/>
          </a:prstGeom>
          <a:noFill/>
          <a:ln>
            <a:noFill/>
          </a:ln>
        </p:spPr>
        <p:txBody>
          <a:bodyPr lIns="45713" tIns="22850" rIns="45713" bIns="22850" anchor="t" anchorCtr="0">
            <a:noAutofit/>
          </a:bodyPr>
          <a:lstStyle/>
          <a:p>
            <a:pPr lvl="0">
              <a:lnSpc>
                <a:spcPct val="80000"/>
              </a:lnSpc>
              <a:buSzPct val="25000"/>
            </a:pPr>
            <a:r>
              <a:rPr lang="en-GB" sz="2400" b="1" dirty="0">
                <a:solidFill>
                  <a:schemeClr val="accent3">
                    <a:lumMod val="50000"/>
                  </a:schemeClr>
                </a:solidFill>
                <a:latin typeface="Lato"/>
                <a:ea typeface="Lato"/>
                <a:cs typeface="Lato"/>
                <a:sym typeface="Lato"/>
              </a:rPr>
              <a:t>SafeDrones Project Goal</a:t>
            </a:r>
            <a:endParaRPr lang="en-US" sz="2400" b="1" dirty="0">
              <a:solidFill>
                <a:schemeClr val="accent3">
                  <a:lumMod val="50000"/>
                </a:schemeClr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3AC5165-C594-4291-A4F6-CD6681D0D51D}"/>
              </a:ext>
            </a:extLst>
          </p:cNvPr>
          <p:cNvGrpSpPr/>
          <p:nvPr/>
        </p:nvGrpSpPr>
        <p:grpSpPr>
          <a:xfrm>
            <a:off x="837445" y="1899055"/>
            <a:ext cx="5029200" cy="642124"/>
            <a:chOff x="837445" y="1899055"/>
            <a:chExt cx="5029200" cy="642124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EAD18FBB-9C38-4015-92A1-DC3E9C48FE28}"/>
                </a:ext>
              </a:extLst>
            </p:cNvPr>
            <p:cNvCxnSpPr/>
            <p:nvPr/>
          </p:nvCxnSpPr>
          <p:spPr>
            <a:xfrm>
              <a:off x="1250195" y="2240368"/>
              <a:ext cx="4616450" cy="0"/>
            </a:xfrm>
            <a:prstGeom prst="line">
              <a:avLst/>
            </a:prstGeom>
            <a:ln w="28575">
              <a:solidFill>
                <a:srgbClr val="E74C3C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DCAB7CE-AAAC-41C0-827E-8076C3676395}"/>
                </a:ext>
              </a:extLst>
            </p:cNvPr>
            <p:cNvSpPr txBox="1"/>
            <p:nvPr/>
          </p:nvSpPr>
          <p:spPr>
            <a:xfrm>
              <a:off x="1331158" y="2264180"/>
              <a:ext cx="4535487" cy="276999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ju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</a:rPr>
                <a:t>Providing safety and reliability models for different parts of Drones.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5423004-57BE-4781-9852-441706BDA02F}"/>
                </a:ext>
              </a:extLst>
            </p:cNvPr>
            <p:cNvSpPr/>
            <p:nvPr/>
          </p:nvSpPr>
          <p:spPr>
            <a:xfrm>
              <a:off x="837445" y="2008593"/>
              <a:ext cx="457200" cy="457200"/>
            </a:xfrm>
            <a:prstGeom prst="ellipse">
              <a:avLst/>
            </a:prstGeom>
            <a:solidFill>
              <a:srgbClr val="E74C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549FCC5-476B-4006-8783-E48F0B990CC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31158" y="1899055"/>
              <a:ext cx="3192221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Rockwell" panose="02060603020205020403" pitchFamily="18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Rockwell" panose="02060603020205020403" pitchFamily="18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Rockwell" panose="02060603020205020403" pitchFamily="18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Rockwell" panose="02060603020205020403" pitchFamily="18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Rockwell" panose="02060603020205020403" pitchFamily="18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Rockwell" panose="02060603020205020403" pitchFamily="18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Rockwell" panose="02060603020205020403" pitchFamily="18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Rockwell" panose="02060603020205020403" pitchFamily="18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Rockwell" panose="02060603020205020403" pitchFamily="18" charset="0"/>
                </a:defRPr>
              </a:lvl9pPr>
            </a:lstStyle>
            <a:p>
              <a:pPr eaLnBrk="1" hangingPunct="1"/>
              <a:r>
                <a:rPr lang="en-US" altLang="en-US" sz="1600" dirty="0">
                  <a:solidFill>
                    <a:srgbClr val="313B44"/>
                  </a:solidFill>
                </a:rPr>
                <a:t>Reliability and Safety Modelling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96E157D-D207-4FA3-816D-4A6AA4C838E3}"/>
              </a:ext>
            </a:extLst>
          </p:cNvPr>
          <p:cNvGrpSpPr/>
          <p:nvPr/>
        </p:nvGrpSpPr>
        <p:grpSpPr>
          <a:xfrm>
            <a:off x="837445" y="2899180"/>
            <a:ext cx="5029200" cy="643712"/>
            <a:chOff x="837445" y="2899180"/>
            <a:chExt cx="5029200" cy="643712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5D8A598-72A4-4156-9974-C70A0480BC74}"/>
                </a:ext>
              </a:extLst>
            </p:cNvPr>
            <p:cNvSpPr txBox="1"/>
            <p:nvPr/>
          </p:nvSpPr>
          <p:spPr>
            <a:xfrm>
              <a:off x="1331158" y="3265893"/>
              <a:ext cx="4535487" cy="276999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ju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</a:rPr>
                <a:t>Online safety and reliability monitoring of Drones.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3AA09F7-B868-48EF-910B-A35AA48D657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31158" y="2899180"/>
              <a:ext cx="3324564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Rockwell" panose="02060603020205020403" pitchFamily="18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Rockwell" panose="02060603020205020403" pitchFamily="18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Rockwell" panose="02060603020205020403" pitchFamily="18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Rockwell" panose="02060603020205020403" pitchFamily="18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Rockwell" panose="02060603020205020403" pitchFamily="18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Rockwell" panose="02060603020205020403" pitchFamily="18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Rockwell" panose="02060603020205020403" pitchFamily="18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Rockwell" panose="02060603020205020403" pitchFamily="18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Rockwell" panose="02060603020205020403" pitchFamily="18" charset="0"/>
                </a:defRPr>
              </a:lvl9pPr>
            </a:lstStyle>
            <a:p>
              <a:pPr eaLnBrk="1" hangingPunct="1"/>
              <a:r>
                <a:rPr lang="en-US" altLang="en-US" sz="1600" dirty="0">
                  <a:solidFill>
                    <a:srgbClr val="313B44"/>
                  </a:solidFill>
                </a:rPr>
                <a:t>Safety and Reliability Monitoring 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C59B3348-087C-4458-A846-9334264B3F13}"/>
                </a:ext>
              </a:extLst>
            </p:cNvPr>
            <p:cNvSpPr/>
            <p:nvPr/>
          </p:nvSpPr>
          <p:spPr>
            <a:xfrm>
              <a:off x="837445" y="3008718"/>
              <a:ext cx="457200" cy="457200"/>
            </a:xfrm>
            <a:prstGeom prst="ellipse">
              <a:avLst/>
            </a:prstGeom>
            <a:solidFill>
              <a:srgbClr val="3498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11036A09-1A88-42D4-872D-9BC6FCDEC55D}"/>
                </a:ext>
              </a:extLst>
            </p:cNvPr>
            <p:cNvCxnSpPr/>
            <p:nvPr/>
          </p:nvCxnSpPr>
          <p:spPr>
            <a:xfrm>
              <a:off x="1250195" y="3237318"/>
              <a:ext cx="4616450" cy="0"/>
            </a:xfrm>
            <a:prstGeom prst="line">
              <a:avLst/>
            </a:prstGeom>
            <a:ln w="28575">
              <a:solidFill>
                <a:srgbClr val="3498DB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CC085D0-EE81-49D8-8C06-288ED8CD8062}"/>
              </a:ext>
            </a:extLst>
          </p:cNvPr>
          <p:cNvGrpSpPr/>
          <p:nvPr/>
        </p:nvGrpSpPr>
        <p:grpSpPr>
          <a:xfrm>
            <a:off x="837445" y="3899305"/>
            <a:ext cx="5135946" cy="643712"/>
            <a:chOff x="837445" y="3899305"/>
            <a:chExt cx="5135946" cy="643712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4EAA9DB-8A06-46E9-8BFA-6BC922B25FD3}"/>
                </a:ext>
              </a:extLst>
            </p:cNvPr>
            <p:cNvSpPr/>
            <p:nvPr/>
          </p:nvSpPr>
          <p:spPr>
            <a:xfrm>
              <a:off x="837445" y="4010430"/>
              <a:ext cx="457200" cy="457200"/>
            </a:xfrm>
            <a:prstGeom prst="ellipse">
              <a:avLst/>
            </a:prstGeom>
            <a:solidFill>
              <a:srgbClr val="E67E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F7682D6-9F53-4424-862B-3FD385E93AB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31158" y="3899305"/>
              <a:ext cx="4642233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Rockwell" panose="02060603020205020403" pitchFamily="18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Rockwell" panose="02060603020205020403" pitchFamily="18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Rockwell" panose="02060603020205020403" pitchFamily="18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Rockwell" panose="02060603020205020403" pitchFamily="18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Rockwell" panose="02060603020205020403" pitchFamily="18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Rockwell" panose="02060603020205020403" pitchFamily="18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Rockwell" panose="02060603020205020403" pitchFamily="18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Rockwell" panose="02060603020205020403" pitchFamily="18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Rockwell" panose="02060603020205020403" pitchFamily="18" charset="0"/>
                </a:defRPr>
              </a:lvl9pPr>
            </a:lstStyle>
            <a:p>
              <a:pPr eaLnBrk="1" hangingPunct="1"/>
              <a:r>
                <a:rPr lang="en-US" altLang="en-US" sz="1600" dirty="0">
                  <a:solidFill>
                    <a:srgbClr val="313B44"/>
                  </a:solidFill>
                </a:rPr>
                <a:t>EDDI: Executable Digital Dependable Identifier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21196DE-3B24-4F04-9909-0B20AC1816E0}"/>
                </a:ext>
              </a:extLst>
            </p:cNvPr>
            <p:cNvSpPr txBox="1"/>
            <p:nvPr/>
          </p:nvSpPr>
          <p:spPr>
            <a:xfrm>
              <a:off x="1331158" y="4266018"/>
              <a:ext cx="4535487" cy="276999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ju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</a:rPr>
                <a:t>Providing EDDI functions to be executed on robot embedded system.</a:t>
              </a:r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4F7C51D-CED4-4010-840A-93C43C846C89}"/>
                </a:ext>
              </a:extLst>
            </p:cNvPr>
            <p:cNvCxnSpPr/>
            <p:nvPr/>
          </p:nvCxnSpPr>
          <p:spPr>
            <a:xfrm>
              <a:off x="1250195" y="4237443"/>
              <a:ext cx="4616450" cy="0"/>
            </a:xfrm>
            <a:prstGeom prst="line">
              <a:avLst/>
            </a:prstGeom>
            <a:ln w="28575">
              <a:solidFill>
                <a:srgbClr val="E67E22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4" name="Picture 23" descr="Icon&#10;&#10;Description automatically generated">
            <a:extLst>
              <a:ext uri="{FF2B5EF4-FFF2-40B4-BE49-F238E27FC236}">
                <a16:creationId xmlns:a16="http://schemas.microsoft.com/office/drawing/2014/main" id="{C065C0F3-20D3-4418-B134-46C86BCDCF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9525" y="1018948"/>
            <a:ext cx="4115555" cy="4291936"/>
          </a:xfrm>
          <a:prstGeom prst="rect">
            <a:avLst/>
          </a:prstGeom>
        </p:spPr>
      </p:pic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62DF9D69-AA05-4916-B716-4B89691BC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50813-50C2-431F-B0D6-554488AA059D}" type="slidenum">
              <a:rPr lang="en-GB" smtClean="0"/>
              <a:t>14</a:t>
            </a:fld>
            <a:endParaRPr lang="en-GB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008E898-F6C1-4175-8486-9B20C21CE939}"/>
              </a:ext>
            </a:extLst>
          </p:cNvPr>
          <p:cNvSpPr txBox="1"/>
          <p:nvPr/>
        </p:nvSpPr>
        <p:spPr>
          <a:xfrm>
            <a:off x="277168" y="6455578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© K. Aslansefat, 2021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824ACB5-A4C8-9997-057F-C4C8327B76EB}"/>
              </a:ext>
            </a:extLst>
          </p:cNvPr>
          <p:cNvGrpSpPr/>
          <p:nvPr/>
        </p:nvGrpSpPr>
        <p:grpSpPr>
          <a:xfrm>
            <a:off x="338128" y="5439820"/>
            <a:ext cx="5974080" cy="688110"/>
            <a:chOff x="957943" y="1323703"/>
            <a:chExt cx="5582194" cy="688110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A86352EA-C0C5-3B03-52A0-98A1175A0A70}"/>
                </a:ext>
              </a:extLst>
            </p:cNvPr>
            <p:cNvSpPr/>
            <p:nvPr/>
          </p:nvSpPr>
          <p:spPr>
            <a:xfrm>
              <a:off x="957943" y="1323703"/>
              <a:ext cx="5582194" cy="688110"/>
            </a:xfrm>
            <a:prstGeom prst="roundRect">
              <a:avLst/>
            </a:prstGeom>
            <a:solidFill>
              <a:srgbClr val="FDAF00"/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4" name="Picture 2" descr="Github Logo Png - Cat, Transparent Png , Transparent Png Image - PNGitem">
              <a:extLst>
                <a:ext uri="{FF2B5EF4-FFF2-40B4-BE49-F238E27FC236}">
                  <a16:creationId xmlns:a16="http://schemas.microsoft.com/office/drawing/2014/main" id="{1195631F-A7D4-A6D8-3D3E-B73A49ECFC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7F7F7"/>
                </a:clrFrom>
                <a:clrTo>
                  <a:srgbClr val="F7F7F7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8806" y="1378965"/>
              <a:ext cx="608352" cy="5772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623C0DD-95E3-B561-3320-34C9F6269094}"/>
                </a:ext>
              </a:extLst>
            </p:cNvPr>
            <p:cNvSpPr txBox="1"/>
            <p:nvPr/>
          </p:nvSpPr>
          <p:spPr>
            <a:xfrm>
              <a:off x="1794294" y="1454161"/>
              <a:ext cx="4745843" cy="43088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GB" sz="2200" b="1" dirty="0"/>
                <a:t>https://github.com/koo-ec/SafeDrones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42487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C97EE06-A79D-94A2-BC18-12F5BF82B3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E1B0A-9451-457F-B22C-98904947DD8B}" type="slidenum">
              <a:rPr lang="en-GB" smtClean="0"/>
              <a:t>15</a:t>
            </a:fld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65BCA9-EAA4-41D6-29D5-8D5AF749E6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702" y="239054"/>
            <a:ext cx="11612596" cy="6230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944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49C7848-CF2E-806E-251F-AFA38EDF9F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E1B0A-9451-457F-B22C-98904947DD8B}" type="slidenum">
              <a:rPr lang="en-GB" smtClean="0"/>
              <a:t>16</a:t>
            </a:fld>
            <a:endParaRPr lang="en-GB"/>
          </a:p>
        </p:txBody>
      </p:sp>
      <p:pic>
        <p:nvPicPr>
          <p:cNvPr id="3" name="Picture Placeholder 6">
            <a:extLst>
              <a:ext uri="{FF2B5EF4-FFF2-40B4-BE49-F238E27FC236}">
                <a16:creationId xmlns:a16="http://schemas.microsoft.com/office/drawing/2014/main" id="{F2C1C176-9A4B-741F-2011-284E0891256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" r="27151" b="-1"/>
          <a:stretch/>
        </p:blipFill>
        <p:spPr>
          <a:xfrm>
            <a:off x="5884648" y="10"/>
            <a:ext cx="6307353" cy="5780362"/>
          </a:xfrm>
          <a:custGeom>
            <a:avLst/>
            <a:gdLst>
              <a:gd name="connsiteX0" fmla="*/ 760444 w 6307353"/>
              <a:gd name="connsiteY0" fmla="*/ 0 h 5780372"/>
              <a:gd name="connsiteX1" fmla="*/ 6307353 w 6307353"/>
              <a:gd name="connsiteY1" fmla="*/ 0 h 5780372"/>
              <a:gd name="connsiteX2" fmla="*/ 6307353 w 6307353"/>
              <a:gd name="connsiteY2" fmla="*/ 4515612 h 5780372"/>
              <a:gd name="connsiteX3" fmla="*/ 6110746 w 6307353"/>
              <a:gd name="connsiteY3" fmla="*/ 4731934 h 5780372"/>
              <a:gd name="connsiteX4" fmla="*/ 3579592 w 6307353"/>
              <a:gd name="connsiteY4" fmla="*/ 5780372 h 5780372"/>
              <a:gd name="connsiteX5" fmla="*/ 0 w 6307353"/>
              <a:gd name="connsiteY5" fmla="*/ 2200780 h 5780372"/>
              <a:gd name="connsiteX6" fmla="*/ 611338 w 6307353"/>
              <a:gd name="connsiteY6" fmla="*/ 199396 h 5780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07353" h="5780372">
                <a:moveTo>
                  <a:pt x="760444" y="0"/>
                </a:moveTo>
                <a:lnTo>
                  <a:pt x="6307353" y="0"/>
                </a:lnTo>
                <a:lnTo>
                  <a:pt x="6307353" y="4515612"/>
                </a:lnTo>
                <a:lnTo>
                  <a:pt x="6110746" y="4731934"/>
                </a:lnTo>
                <a:cubicBezTo>
                  <a:pt x="5462967" y="5379713"/>
                  <a:pt x="4568069" y="5780372"/>
                  <a:pt x="3579592" y="5780372"/>
                </a:cubicBezTo>
                <a:cubicBezTo>
                  <a:pt x="1602638" y="5780372"/>
                  <a:pt x="0" y="4177734"/>
                  <a:pt x="0" y="2200780"/>
                </a:cubicBezTo>
                <a:cubicBezTo>
                  <a:pt x="0" y="1459422"/>
                  <a:pt x="225371" y="770703"/>
                  <a:pt x="611338" y="199396"/>
                </a:cubicBezTo>
                <a:close/>
              </a:path>
            </a:pathLst>
          </a:custGeom>
          <a:noFill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CBBCF90-54D4-B2D6-94E6-E5BDE5F2B92E}"/>
              </a:ext>
            </a:extLst>
          </p:cNvPr>
          <p:cNvSpPr txBox="1"/>
          <p:nvPr/>
        </p:nvSpPr>
        <p:spPr>
          <a:xfrm>
            <a:off x="209747" y="3044279"/>
            <a:ext cx="6094428" cy="769441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en-GB" sz="4400" b="1" dirty="0">
                <a:ln/>
                <a:solidFill>
                  <a:schemeClr val="accent3">
                    <a:lumMod val="50000"/>
                  </a:schemeClr>
                </a:solidFill>
              </a:rPr>
              <a:t>Propulsion System</a:t>
            </a:r>
          </a:p>
        </p:txBody>
      </p:sp>
    </p:spTree>
    <p:extLst>
      <p:ext uri="{BB962C8B-B14F-4D97-AF65-F5344CB8AC3E}">
        <p14:creationId xmlns:p14="http://schemas.microsoft.com/office/powerpoint/2010/main" val="8507298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6" name="Shape 666"/>
          <p:cNvGrpSpPr/>
          <p:nvPr/>
        </p:nvGrpSpPr>
        <p:grpSpPr>
          <a:xfrm>
            <a:off x="3208798" y="478303"/>
            <a:ext cx="5774546" cy="704385"/>
            <a:chOff x="6414421" y="956605"/>
            <a:chExt cx="11549091" cy="1408769"/>
          </a:xfrm>
        </p:grpSpPr>
        <p:sp>
          <p:nvSpPr>
            <p:cNvPr id="667" name="Shape 667"/>
            <p:cNvSpPr txBox="1"/>
            <p:nvPr/>
          </p:nvSpPr>
          <p:spPr>
            <a:xfrm>
              <a:off x="6414421" y="956605"/>
              <a:ext cx="11549091" cy="861773"/>
            </a:xfrm>
            <a:prstGeom prst="rect">
              <a:avLst/>
            </a:prstGeom>
            <a:noFill/>
            <a:ln>
              <a:noFill/>
            </a:ln>
          </p:spPr>
          <p:txBody>
            <a:bodyPr lIns="45713" tIns="22850" rIns="45713" bIns="22850" anchor="t" anchorCtr="0">
              <a:noAutofit/>
            </a:bodyPr>
            <a:lstStyle/>
            <a:p>
              <a:pPr lvl="0" algn="ctr">
                <a:lnSpc>
                  <a:spcPct val="80000"/>
                </a:lnSpc>
                <a:buSzPct val="25000"/>
              </a:pPr>
              <a:r>
                <a:rPr lang="en-US" sz="3000" dirty="0">
                  <a:solidFill>
                    <a:schemeClr val="dk2"/>
                  </a:solidFill>
                  <a:latin typeface="Lato"/>
                  <a:ea typeface="Lato"/>
                  <a:cs typeface="Lato"/>
                  <a:sym typeface="Lato"/>
                </a:rPr>
                <a:t>Markov Modelling</a:t>
              </a:r>
            </a:p>
          </p:txBody>
        </p:sp>
        <p:sp>
          <p:nvSpPr>
            <p:cNvPr id="668" name="Shape 668"/>
            <p:cNvSpPr txBox="1"/>
            <p:nvPr/>
          </p:nvSpPr>
          <p:spPr>
            <a:xfrm>
              <a:off x="6847450" y="1879075"/>
              <a:ext cx="10806600" cy="486300"/>
            </a:xfrm>
            <a:prstGeom prst="rect">
              <a:avLst/>
            </a:prstGeom>
            <a:noFill/>
            <a:ln>
              <a:noFill/>
            </a:ln>
          </p:spPr>
          <p:txBody>
            <a:bodyPr lIns="45713" tIns="22850" rIns="45713" bIns="22850" anchor="t" anchorCtr="0">
              <a:noAutofit/>
            </a:bodyPr>
            <a:lstStyle/>
            <a:p>
              <a:pPr algn="ctr">
                <a:lnSpc>
                  <a:spcPct val="80000"/>
                </a:lnSpc>
                <a:buSzPct val="25000"/>
              </a:pPr>
              <a:r>
                <a:rPr lang="en-US" sz="1600" dirty="0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Hexa-Copter PNPNPN Configuration</a:t>
              </a: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3FC7A8D8-D3E3-45AB-8537-6C10B9918DF6}"/>
              </a:ext>
            </a:extLst>
          </p:cNvPr>
          <p:cNvPicPr/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rcRect t="-5584" b="-5044"/>
          <a:stretch/>
        </p:blipFill>
        <p:spPr bwMode="auto">
          <a:xfrm>
            <a:off x="3425313" y="1147047"/>
            <a:ext cx="8669222" cy="545294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AF0C6A5-A76D-47F9-BD89-C826513EDA01}"/>
              </a:ext>
            </a:extLst>
          </p:cNvPr>
          <p:cNvPicPr/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harpenSoften amount="5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88" y="2340864"/>
            <a:ext cx="2811717" cy="2880360"/>
          </a:xfrm>
          <a:prstGeom prst="rect">
            <a:avLst/>
          </a:prstGeom>
        </p:spPr>
      </p:pic>
      <p:sp>
        <p:nvSpPr>
          <p:cNvPr id="2" name="Right Arrow 1"/>
          <p:cNvSpPr/>
          <p:nvPr/>
        </p:nvSpPr>
        <p:spPr>
          <a:xfrm>
            <a:off x="2813304" y="3506724"/>
            <a:ext cx="493776" cy="548640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08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9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BA30E0-0E10-1E4A-1BD1-CA4F3DABFC2B}"/>
              </a:ext>
            </a:extLst>
          </p:cNvPr>
          <p:cNvSpPr txBox="1"/>
          <p:nvPr/>
        </p:nvSpPr>
        <p:spPr>
          <a:xfrm>
            <a:off x="358101" y="6379697"/>
            <a:ext cx="1147579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Low"/>
            <a:r>
              <a:rPr lang="en-GB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Aslansefat, K., Marques, F., </a:t>
            </a:r>
            <a:r>
              <a:rPr lang="en-GB" sz="14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Mendonça</a:t>
            </a:r>
            <a:r>
              <a:rPr lang="en-GB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R., &amp; </a:t>
            </a:r>
            <a:r>
              <a:rPr lang="en-GB" sz="14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Barata</a:t>
            </a:r>
            <a:r>
              <a:rPr lang="en-GB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J. (2019, May). A </a:t>
            </a:r>
            <a:r>
              <a:rPr lang="en-GB" sz="1400" dirty="0">
                <a:solidFill>
                  <a:srgbClr val="222222"/>
                </a:solidFill>
                <a:latin typeface="Arial" panose="020B0604020202020204" pitchFamily="34" charset="0"/>
              </a:rPr>
              <a:t>M</a:t>
            </a:r>
            <a:r>
              <a:rPr lang="en-GB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arkov process-based approach for reliability evaluation of the propulsion system in multi-rotor drones. In </a:t>
            </a:r>
            <a:r>
              <a:rPr lang="en-GB" sz="14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Doctoral Conference on Computing, Electrical and Industrial Systems</a:t>
            </a:r>
            <a:r>
              <a:rPr lang="en-GB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(pp. 91-98). Springer</a:t>
            </a:r>
            <a:r>
              <a:rPr lang="en-GB" sz="1400" dirty="0">
                <a:solidFill>
                  <a:srgbClr val="222222"/>
                </a:solidFill>
                <a:latin typeface="Arial" panose="020B0604020202020204" pitchFamily="34" charset="0"/>
              </a:rPr>
              <a:t>.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3051360751"/>
      </p:ext>
    </p:extLst>
  </p:cSld>
  <p:clrMapOvr>
    <a:masterClrMapping/>
  </p:clrMapOvr>
  <p:transition spd="slow">
    <p:cut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6" name="Shape 666"/>
          <p:cNvGrpSpPr/>
          <p:nvPr/>
        </p:nvGrpSpPr>
        <p:grpSpPr>
          <a:xfrm>
            <a:off x="3208798" y="478303"/>
            <a:ext cx="5774546" cy="704385"/>
            <a:chOff x="6414421" y="956605"/>
            <a:chExt cx="11549091" cy="1408769"/>
          </a:xfrm>
        </p:grpSpPr>
        <p:sp>
          <p:nvSpPr>
            <p:cNvPr id="667" name="Shape 667"/>
            <p:cNvSpPr txBox="1"/>
            <p:nvPr/>
          </p:nvSpPr>
          <p:spPr>
            <a:xfrm>
              <a:off x="6414421" y="956605"/>
              <a:ext cx="11549091" cy="861773"/>
            </a:xfrm>
            <a:prstGeom prst="rect">
              <a:avLst/>
            </a:prstGeom>
            <a:noFill/>
            <a:ln>
              <a:noFill/>
            </a:ln>
          </p:spPr>
          <p:txBody>
            <a:bodyPr lIns="45713" tIns="22850" rIns="45713" bIns="22850" anchor="t" anchorCtr="0">
              <a:noAutofit/>
            </a:bodyPr>
            <a:lstStyle/>
            <a:p>
              <a:pPr lvl="0" algn="ctr">
                <a:lnSpc>
                  <a:spcPct val="80000"/>
                </a:lnSpc>
                <a:buSzPct val="25000"/>
              </a:pPr>
              <a:r>
                <a:rPr lang="en-US" sz="3000" dirty="0">
                  <a:solidFill>
                    <a:schemeClr val="dk2"/>
                  </a:solidFill>
                  <a:latin typeface="Lato"/>
                  <a:ea typeface="Lato"/>
                  <a:cs typeface="Lato"/>
                  <a:sym typeface="Lato"/>
                </a:rPr>
                <a:t>Simplified Markov Model</a:t>
              </a:r>
            </a:p>
          </p:txBody>
        </p:sp>
        <p:sp>
          <p:nvSpPr>
            <p:cNvPr id="668" name="Shape 668"/>
            <p:cNvSpPr txBox="1"/>
            <p:nvPr/>
          </p:nvSpPr>
          <p:spPr>
            <a:xfrm>
              <a:off x="6847450" y="1879075"/>
              <a:ext cx="10806600" cy="486300"/>
            </a:xfrm>
            <a:prstGeom prst="rect">
              <a:avLst/>
            </a:prstGeom>
            <a:noFill/>
            <a:ln>
              <a:noFill/>
            </a:ln>
          </p:spPr>
          <p:txBody>
            <a:bodyPr lIns="45713" tIns="22850" rIns="45713" bIns="22850" anchor="t" anchorCtr="0">
              <a:noAutofit/>
            </a:bodyPr>
            <a:lstStyle/>
            <a:p>
              <a:pPr algn="ctr">
                <a:lnSpc>
                  <a:spcPct val="80000"/>
                </a:lnSpc>
                <a:buSzPct val="25000"/>
              </a:pPr>
              <a:r>
                <a:rPr lang="en-US" sz="1600" dirty="0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Hexa-Copter PNPNPN Configuration</a:t>
              </a: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3FC7A8D8-D3E3-45AB-8537-6C10B9918DF6}"/>
              </a:ext>
            </a:extLst>
          </p:cNvPr>
          <p:cNvPicPr/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rcRect t="-5584" b="-5044"/>
          <a:stretch/>
        </p:blipFill>
        <p:spPr bwMode="auto">
          <a:xfrm>
            <a:off x="5195380" y="1258756"/>
            <a:ext cx="5939035" cy="377044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AF0C6A5-A76D-47F9-BD89-C826513EDA01}"/>
              </a:ext>
            </a:extLst>
          </p:cNvPr>
          <p:cNvPicPr/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harpenSoften amount="5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88" y="2340864"/>
            <a:ext cx="2811717" cy="2880360"/>
          </a:xfrm>
          <a:prstGeom prst="rect">
            <a:avLst/>
          </a:prstGeom>
        </p:spPr>
      </p:pic>
      <p:sp>
        <p:nvSpPr>
          <p:cNvPr id="2" name="Right Arrow 1"/>
          <p:cNvSpPr/>
          <p:nvPr/>
        </p:nvSpPr>
        <p:spPr>
          <a:xfrm>
            <a:off x="3631829" y="3506724"/>
            <a:ext cx="493776" cy="548640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08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90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374EC1F-D0B9-4B80-B628-8B6EB7D03200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4944130" y="4830449"/>
            <a:ext cx="6276943" cy="1548384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>
            <a:off x="6126963" y="1389888"/>
            <a:ext cx="5685" cy="5111496"/>
          </a:xfrm>
          <a:prstGeom prst="line">
            <a:avLst/>
          </a:prstGeom>
          <a:ln w="38100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>
            <a:off x="7337574" y="1389888"/>
            <a:ext cx="6646" cy="5111496"/>
          </a:xfrm>
          <a:prstGeom prst="line">
            <a:avLst/>
          </a:prstGeom>
          <a:ln w="38100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H="1">
            <a:off x="8666502" y="1389888"/>
            <a:ext cx="6646" cy="5111496"/>
          </a:xfrm>
          <a:prstGeom prst="line">
            <a:avLst/>
          </a:prstGeom>
          <a:ln w="38100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9995430" y="1374517"/>
            <a:ext cx="6646" cy="5111496"/>
          </a:xfrm>
          <a:prstGeom prst="line">
            <a:avLst/>
          </a:prstGeom>
          <a:ln w="38100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98472" y="5918462"/>
                <a:ext cx="4463545" cy="39895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sSub>
                        <m:sSub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GB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en-GB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GB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GB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n-GB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472" y="5918462"/>
                <a:ext cx="4463545" cy="398955"/>
              </a:xfrm>
              <a:prstGeom prst="rect">
                <a:avLst/>
              </a:prstGeom>
              <a:blipFill>
                <a:blip r:embed="rId7"/>
                <a:stretch>
                  <a:fillRect l="-410" b="-2769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7A0729B9-69AE-B673-EFBD-6F5B69696CE9}"/>
              </a:ext>
            </a:extLst>
          </p:cNvPr>
          <p:cNvSpPr txBox="1"/>
          <p:nvPr/>
        </p:nvSpPr>
        <p:spPr>
          <a:xfrm>
            <a:off x="358101" y="6379697"/>
            <a:ext cx="1147579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Low"/>
            <a:r>
              <a:rPr lang="en-GB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Aslansefat, K., Marques, F., </a:t>
            </a:r>
            <a:r>
              <a:rPr lang="en-GB" sz="14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Mendonça</a:t>
            </a:r>
            <a:r>
              <a:rPr lang="en-GB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R., &amp; </a:t>
            </a:r>
            <a:r>
              <a:rPr lang="en-GB" sz="14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Barata</a:t>
            </a:r>
            <a:r>
              <a:rPr lang="en-GB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J. (2019, May). A </a:t>
            </a:r>
            <a:r>
              <a:rPr lang="en-GB" sz="1400" dirty="0">
                <a:solidFill>
                  <a:srgbClr val="222222"/>
                </a:solidFill>
                <a:latin typeface="Arial" panose="020B0604020202020204" pitchFamily="34" charset="0"/>
              </a:rPr>
              <a:t>M</a:t>
            </a:r>
            <a:r>
              <a:rPr lang="en-GB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arkov process-based approach for reliability evaluation of the propulsion system in multi-rotor drones. In </a:t>
            </a:r>
            <a:r>
              <a:rPr lang="en-GB" sz="14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Doctoral Conference on Computing, Electrical and Industrial Systems</a:t>
            </a:r>
            <a:r>
              <a:rPr lang="en-GB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(pp. 91-98). Springer</a:t>
            </a:r>
            <a:r>
              <a:rPr lang="en-GB" sz="1400" dirty="0">
                <a:solidFill>
                  <a:srgbClr val="222222"/>
                </a:solidFill>
                <a:latin typeface="Arial" panose="020B0604020202020204" pitchFamily="34" charset="0"/>
              </a:rPr>
              <a:t>.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2293162466"/>
      </p:ext>
    </p:extLst>
  </p:cSld>
  <p:clrMapOvr>
    <a:masterClrMapping/>
  </p:clrMapOvr>
  <p:transition spd="slow">
    <p:cut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6" name="Shape 666"/>
          <p:cNvGrpSpPr/>
          <p:nvPr/>
        </p:nvGrpSpPr>
        <p:grpSpPr>
          <a:xfrm>
            <a:off x="3208798" y="478303"/>
            <a:ext cx="5774546" cy="704385"/>
            <a:chOff x="6414421" y="956605"/>
            <a:chExt cx="11549091" cy="1408769"/>
          </a:xfrm>
        </p:grpSpPr>
        <p:sp>
          <p:nvSpPr>
            <p:cNvPr id="667" name="Shape 667"/>
            <p:cNvSpPr txBox="1"/>
            <p:nvPr/>
          </p:nvSpPr>
          <p:spPr>
            <a:xfrm>
              <a:off x="6414421" y="956605"/>
              <a:ext cx="11549091" cy="861773"/>
            </a:xfrm>
            <a:prstGeom prst="rect">
              <a:avLst/>
            </a:prstGeom>
            <a:noFill/>
            <a:ln>
              <a:noFill/>
            </a:ln>
          </p:spPr>
          <p:txBody>
            <a:bodyPr lIns="45713" tIns="22850" rIns="45713" bIns="22850" anchor="t" anchorCtr="0">
              <a:noAutofit/>
            </a:bodyPr>
            <a:lstStyle/>
            <a:p>
              <a:pPr lvl="0" algn="ctr">
                <a:lnSpc>
                  <a:spcPct val="80000"/>
                </a:lnSpc>
                <a:buSzPct val="25000"/>
              </a:pPr>
              <a:r>
                <a:rPr lang="en-US" sz="3000" dirty="0">
                  <a:solidFill>
                    <a:schemeClr val="dk2"/>
                  </a:solidFill>
                  <a:latin typeface="Lato"/>
                  <a:ea typeface="Lato"/>
                  <a:cs typeface="Lato"/>
                  <a:sym typeface="Lato"/>
                </a:rPr>
                <a:t>Markov Modelling</a:t>
              </a:r>
            </a:p>
          </p:txBody>
        </p:sp>
        <p:sp>
          <p:nvSpPr>
            <p:cNvPr id="668" name="Shape 668"/>
            <p:cNvSpPr txBox="1"/>
            <p:nvPr/>
          </p:nvSpPr>
          <p:spPr>
            <a:xfrm>
              <a:off x="6847450" y="1879075"/>
              <a:ext cx="10806600" cy="486300"/>
            </a:xfrm>
            <a:prstGeom prst="rect">
              <a:avLst/>
            </a:prstGeom>
            <a:noFill/>
            <a:ln>
              <a:noFill/>
            </a:ln>
          </p:spPr>
          <p:txBody>
            <a:bodyPr lIns="45713" tIns="22850" rIns="45713" bIns="22850" anchor="t" anchorCtr="0">
              <a:noAutofit/>
            </a:bodyPr>
            <a:lstStyle/>
            <a:p>
              <a:pPr algn="ctr">
                <a:lnSpc>
                  <a:spcPct val="80000"/>
                </a:lnSpc>
                <a:buSzPct val="25000"/>
              </a:pPr>
              <a:r>
                <a:rPr lang="en-US" sz="1600" dirty="0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Hexa-Copter </a:t>
              </a:r>
              <a:r>
                <a:rPr lang="en-GB" sz="1600" dirty="0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PPNNPN</a:t>
              </a:r>
              <a:r>
                <a:rPr lang="en-US" sz="1600" dirty="0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 Configuration</a:t>
              </a: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717E91C1-B5C2-44CB-8458-AC2E8B0E6B6E}"/>
              </a:ext>
            </a:extLst>
          </p:cNvPr>
          <p:cNvPicPr/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harpenSoften amount="5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832924" y="1614487"/>
            <a:ext cx="7960995" cy="421024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695CB83-1A43-4E49-8AA3-D6F7AD6DB033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588" y="2339044"/>
            <a:ext cx="2808000" cy="2880000"/>
          </a:xfrm>
          <a:prstGeom prst="rect">
            <a:avLst/>
          </a:prstGeom>
        </p:spPr>
      </p:pic>
      <p:sp>
        <p:nvSpPr>
          <p:cNvPr id="15" name="Right Arrow 14"/>
          <p:cNvSpPr/>
          <p:nvPr/>
        </p:nvSpPr>
        <p:spPr>
          <a:xfrm>
            <a:off x="3110368" y="3504724"/>
            <a:ext cx="493776" cy="548640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08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9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169AD92-C390-B1FC-6DFD-789A6C792600}"/>
              </a:ext>
            </a:extLst>
          </p:cNvPr>
          <p:cNvSpPr txBox="1"/>
          <p:nvPr/>
        </p:nvSpPr>
        <p:spPr>
          <a:xfrm>
            <a:off x="358101" y="6379697"/>
            <a:ext cx="1147579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Low"/>
            <a:r>
              <a:rPr lang="en-GB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Aslansefat, K., Marques, F., </a:t>
            </a:r>
            <a:r>
              <a:rPr lang="en-GB" sz="14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Mendonça</a:t>
            </a:r>
            <a:r>
              <a:rPr lang="en-GB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R., &amp; </a:t>
            </a:r>
            <a:r>
              <a:rPr lang="en-GB" sz="14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Barata</a:t>
            </a:r>
            <a:r>
              <a:rPr lang="en-GB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J. (2019, May). A </a:t>
            </a:r>
            <a:r>
              <a:rPr lang="en-GB" sz="1400" dirty="0">
                <a:solidFill>
                  <a:srgbClr val="222222"/>
                </a:solidFill>
                <a:latin typeface="Arial" panose="020B0604020202020204" pitchFamily="34" charset="0"/>
              </a:rPr>
              <a:t>M</a:t>
            </a:r>
            <a:r>
              <a:rPr lang="en-GB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arkov process-based approach for reliability evaluation of the propulsion system in multi-rotor drones. In </a:t>
            </a:r>
            <a:r>
              <a:rPr lang="en-GB" sz="14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Doctoral Conference on Computing, Electrical and Industrial Systems</a:t>
            </a:r>
            <a:r>
              <a:rPr lang="en-GB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(pp. 91-98). Springer</a:t>
            </a:r>
            <a:r>
              <a:rPr lang="en-GB" sz="1400" dirty="0">
                <a:solidFill>
                  <a:srgbClr val="222222"/>
                </a:solidFill>
                <a:latin typeface="Arial" panose="020B0604020202020204" pitchFamily="34" charset="0"/>
              </a:rPr>
              <a:t>.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1787228995"/>
      </p:ext>
    </p:extLst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667">
            <a:extLst>
              <a:ext uri="{FF2B5EF4-FFF2-40B4-BE49-F238E27FC236}">
                <a16:creationId xmlns:a16="http://schemas.microsoft.com/office/drawing/2014/main" id="{827662A0-6357-451D-8317-ABBE2F9CD816}"/>
              </a:ext>
            </a:extLst>
          </p:cNvPr>
          <p:cNvSpPr txBox="1"/>
          <p:nvPr/>
        </p:nvSpPr>
        <p:spPr>
          <a:xfrm>
            <a:off x="600075" y="385234"/>
            <a:ext cx="10536627" cy="615430"/>
          </a:xfrm>
          <a:prstGeom prst="rect">
            <a:avLst/>
          </a:prstGeom>
          <a:noFill/>
          <a:ln>
            <a:noFill/>
          </a:ln>
        </p:spPr>
        <p:txBody>
          <a:bodyPr lIns="45713" tIns="22850" rIns="45713" bIns="22850" anchor="t" anchorCtr="0">
            <a:noAutofit/>
          </a:bodyPr>
          <a:lstStyle/>
          <a:p>
            <a:pPr lvl="0">
              <a:lnSpc>
                <a:spcPct val="80000"/>
              </a:lnSpc>
              <a:buSzPct val="25000"/>
            </a:pPr>
            <a:r>
              <a:rPr lang="en-GB" sz="2400" b="1" dirty="0">
                <a:solidFill>
                  <a:schemeClr val="accent3">
                    <a:lumMod val="50000"/>
                  </a:schemeClr>
                </a:solidFill>
                <a:latin typeface="Lato"/>
                <a:ea typeface="Lato"/>
                <a:cs typeface="Lato"/>
                <a:sym typeface="Lato"/>
              </a:rPr>
              <a:t>Table of Content</a:t>
            </a:r>
            <a:endParaRPr lang="en-US" sz="2400" b="1" dirty="0">
              <a:solidFill>
                <a:schemeClr val="accent3">
                  <a:lumMod val="50000"/>
                </a:schemeClr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3FD7DCA-F89A-4799-A330-E11339942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E1B0A-9451-457F-B22C-98904947DD8B}" type="slidenum">
              <a:rPr lang="en-GB" smtClean="0"/>
              <a:t>2</a:t>
            </a:fld>
            <a:endParaRPr lang="en-GB"/>
          </a:p>
        </p:txBody>
      </p:sp>
      <p:sp>
        <p:nvSpPr>
          <p:cNvPr id="142" name="United Kingdom" descr="© INSCALE GmbH, 05.05.2010&#10;http://www.presentationload.com/">
            <a:extLst>
              <a:ext uri="{FF2B5EF4-FFF2-40B4-BE49-F238E27FC236}">
                <a16:creationId xmlns:a16="http://schemas.microsoft.com/office/drawing/2014/main" id="{E66C1403-8186-F985-36AC-096778E36026}"/>
              </a:ext>
            </a:extLst>
          </p:cNvPr>
          <p:cNvSpPr>
            <a:spLocks noEditPoints="1"/>
          </p:cNvSpPr>
          <p:nvPr/>
        </p:nvSpPr>
        <p:spPr bwMode="gray">
          <a:xfrm>
            <a:off x="5158003" y="1522849"/>
            <a:ext cx="1187345" cy="1739572"/>
          </a:xfrm>
          <a:custGeom>
            <a:avLst/>
            <a:gdLst>
              <a:gd name="T0" fmla="*/ 2147483647 w 576"/>
              <a:gd name="T1" fmla="*/ 2147483647 h 822"/>
              <a:gd name="T2" fmla="*/ 2147483647 w 576"/>
              <a:gd name="T3" fmla="*/ 2147483647 h 822"/>
              <a:gd name="T4" fmla="*/ 2147483647 w 576"/>
              <a:gd name="T5" fmla="*/ 2147483647 h 822"/>
              <a:gd name="T6" fmla="*/ 2147483647 w 576"/>
              <a:gd name="T7" fmla="*/ 2147483647 h 822"/>
              <a:gd name="T8" fmla="*/ 2147483647 w 576"/>
              <a:gd name="T9" fmla="*/ 2147483647 h 822"/>
              <a:gd name="T10" fmla="*/ 2147483647 w 576"/>
              <a:gd name="T11" fmla="*/ 2147483647 h 822"/>
              <a:gd name="T12" fmla="*/ 2147483647 w 576"/>
              <a:gd name="T13" fmla="*/ 2147483647 h 822"/>
              <a:gd name="T14" fmla="*/ 2147483647 w 576"/>
              <a:gd name="T15" fmla="*/ 0 h 822"/>
              <a:gd name="T16" fmla="*/ 2147483647 w 576"/>
              <a:gd name="T17" fmla="*/ 0 h 822"/>
              <a:gd name="T18" fmla="*/ 2147483647 w 576"/>
              <a:gd name="T19" fmla="*/ 2147483647 h 822"/>
              <a:gd name="T20" fmla="*/ 2147483647 w 576"/>
              <a:gd name="T21" fmla="*/ 2147483647 h 822"/>
              <a:gd name="T22" fmla="*/ 2147483647 w 576"/>
              <a:gd name="T23" fmla="*/ 2147483647 h 822"/>
              <a:gd name="T24" fmla="*/ 2147483647 w 576"/>
              <a:gd name="T25" fmla="*/ 2147483647 h 822"/>
              <a:gd name="T26" fmla="*/ 2147483647 w 576"/>
              <a:gd name="T27" fmla="*/ 2147483647 h 822"/>
              <a:gd name="T28" fmla="*/ 2147483647 w 576"/>
              <a:gd name="T29" fmla="*/ 2147483647 h 822"/>
              <a:gd name="T30" fmla="*/ 2147483647 w 576"/>
              <a:gd name="T31" fmla="*/ 2147483647 h 822"/>
              <a:gd name="T32" fmla="*/ 2147483647 w 576"/>
              <a:gd name="T33" fmla="*/ 2147483647 h 822"/>
              <a:gd name="T34" fmla="*/ 2147483647 w 576"/>
              <a:gd name="T35" fmla="*/ 2147483647 h 822"/>
              <a:gd name="T36" fmla="*/ 2147483647 w 576"/>
              <a:gd name="T37" fmla="*/ 2147483647 h 822"/>
              <a:gd name="T38" fmla="*/ 2147483647 w 576"/>
              <a:gd name="T39" fmla="*/ 2147483647 h 822"/>
              <a:gd name="T40" fmla="*/ 2147483647 w 576"/>
              <a:gd name="T41" fmla="*/ 2147483647 h 822"/>
              <a:gd name="T42" fmla="*/ 2147483647 w 576"/>
              <a:gd name="T43" fmla="*/ 2147483647 h 822"/>
              <a:gd name="T44" fmla="*/ 2147483647 w 576"/>
              <a:gd name="T45" fmla="*/ 2147483647 h 822"/>
              <a:gd name="T46" fmla="*/ 2147483647 w 576"/>
              <a:gd name="T47" fmla="*/ 2147483647 h 822"/>
              <a:gd name="T48" fmla="*/ 2147483647 w 576"/>
              <a:gd name="T49" fmla="*/ 2147483647 h 822"/>
              <a:gd name="T50" fmla="*/ 2147483647 w 576"/>
              <a:gd name="T51" fmla="*/ 2147483647 h 822"/>
              <a:gd name="T52" fmla="*/ 2147483647 w 576"/>
              <a:gd name="T53" fmla="*/ 2147483647 h 822"/>
              <a:gd name="T54" fmla="*/ 2147483647 w 576"/>
              <a:gd name="T55" fmla="*/ 2147483647 h 822"/>
              <a:gd name="T56" fmla="*/ 2147483647 w 576"/>
              <a:gd name="T57" fmla="*/ 2147483647 h 822"/>
              <a:gd name="T58" fmla="*/ 2147483647 w 576"/>
              <a:gd name="T59" fmla="*/ 2147483647 h 822"/>
              <a:gd name="T60" fmla="*/ 2147483647 w 576"/>
              <a:gd name="T61" fmla="*/ 2147483647 h 822"/>
              <a:gd name="T62" fmla="*/ 2147483647 w 576"/>
              <a:gd name="T63" fmla="*/ 2147483647 h 822"/>
              <a:gd name="T64" fmla="*/ 2147483647 w 576"/>
              <a:gd name="T65" fmla="*/ 2147483647 h 822"/>
              <a:gd name="T66" fmla="*/ 2147483647 w 576"/>
              <a:gd name="T67" fmla="*/ 2147483647 h 822"/>
              <a:gd name="T68" fmla="*/ 2147483647 w 576"/>
              <a:gd name="T69" fmla="*/ 2147483647 h 822"/>
              <a:gd name="T70" fmla="*/ 2147483647 w 576"/>
              <a:gd name="T71" fmla="*/ 2147483647 h 822"/>
              <a:gd name="T72" fmla="*/ 2147483647 w 576"/>
              <a:gd name="T73" fmla="*/ 2147483647 h 822"/>
              <a:gd name="T74" fmla="*/ 2147483647 w 576"/>
              <a:gd name="T75" fmla="*/ 2147483647 h 822"/>
              <a:gd name="T76" fmla="*/ 2147483647 w 576"/>
              <a:gd name="T77" fmla="*/ 2147483647 h 822"/>
              <a:gd name="T78" fmla="*/ 2147483647 w 576"/>
              <a:gd name="T79" fmla="*/ 2147483647 h 822"/>
              <a:gd name="T80" fmla="*/ 2147483647 w 576"/>
              <a:gd name="T81" fmla="*/ 2147483647 h 822"/>
              <a:gd name="T82" fmla="*/ 2147483647 w 576"/>
              <a:gd name="T83" fmla="*/ 2147483647 h 822"/>
              <a:gd name="T84" fmla="*/ 2147483647 w 576"/>
              <a:gd name="T85" fmla="*/ 2147483647 h 822"/>
              <a:gd name="T86" fmla="*/ 2147483647 w 576"/>
              <a:gd name="T87" fmla="*/ 2147483647 h 822"/>
              <a:gd name="T88" fmla="*/ 2147483647 w 576"/>
              <a:gd name="T89" fmla="*/ 2147483647 h 822"/>
              <a:gd name="T90" fmla="*/ 2147483647 w 576"/>
              <a:gd name="T91" fmla="*/ 2147483647 h 822"/>
              <a:gd name="T92" fmla="*/ 2147483647 w 576"/>
              <a:gd name="T93" fmla="*/ 2147483647 h 822"/>
              <a:gd name="T94" fmla="*/ 2147483647 w 576"/>
              <a:gd name="T95" fmla="*/ 2147483647 h 822"/>
              <a:gd name="T96" fmla="*/ 2147483647 w 576"/>
              <a:gd name="T97" fmla="*/ 2147483647 h 822"/>
              <a:gd name="T98" fmla="*/ 2147483647 w 576"/>
              <a:gd name="T99" fmla="*/ 2147483647 h 822"/>
              <a:gd name="T100" fmla="*/ 2147483647 w 576"/>
              <a:gd name="T101" fmla="*/ 2147483647 h 822"/>
              <a:gd name="T102" fmla="*/ 2147483647 w 576"/>
              <a:gd name="T103" fmla="*/ 2147483647 h 822"/>
              <a:gd name="T104" fmla="*/ 2147483647 w 576"/>
              <a:gd name="T105" fmla="*/ 2147483647 h 822"/>
              <a:gd name="T106" fmla="*/ 2147483647 w 576"/>
              <a:gd name="T107" fmla="*/ 2147483647 h 822"/>
              <a:gd name="T108" fmla="*/ 2147483647 w 576"/>
              <a:gd name="T109" fmla="*/ 2147483647 h 822"/>
              <a:gd name="T110" fmla="*/ 2147483647 w 576"/>
              <a:gd name="T111" fmla="*/ 2147483647 h 822"/>
              <a:gd name="T112" fmla="*/ 2147483647 w 576"/>
              <a:gd name="T113" fmla="*/ 2147483647 h 822"/>
              <a:gd name="T114" fmla="*/ 2147483647 w 576"/>
              <a:gd name="T115" fmla="*/ 2147483647 h 822"/>
              <a:gd name="T116" fmla="*/ 2147483647 w 576"/>
              <a:gd name="T117" fmla="*/ 2147483647 h 822"/>
              <a:gd name="T118" fmla="*/ 2147483647 w 576"/>
              <a:gd name="T119" fmla="*/ 2147483647 h 822"/>
              <a:gd name="T120" fmla="*/ 2147483647 w 576"/>
              <a:gd name="T121" fmla="*/ 2147483647 h 822"/>
              <a:gd name="T122" fmla="*/ 2147483647 w 576"/>
              <a:gd name="T123" fmla="*/ 2147483647 h 822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w 576"/>
              <a:gd name="T187" fmla="*/ 0 h 822"/>
              <a:gd name="T188" fmla="*/ 576 w 576"/>
              <a:gd name="T189" fmla="*/ 822 h 822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T186" t="T187" r="T188" b="T189"/>
            <a:pathLst>
              <a:path w="576" h="822">
                <a:moveTo>
                  <a:pt x="162" y="378"/>
                </a:moveTo>
                <a:lnTo>
                  <a:pt x="156" y="378"/>
                </a:lnTo>
                <a:lnTo>
                  <a:pt x="150" y="384"/>
                </a:lnTo>
                <a:lnTo>
                  <a:pt x="150" y="396"/>
                </a:lnTo>
                <a:lnTo>
                  <a:pt x="144" y="414"/>
                </a:lnTo>
                <a:lnTo>
                  <a:pt x="156" y="402"/>
                </a:lnTo>
                <a:lnTo>
                  <a:pt x="162" y="390"/>
                </a:lnTo>
                <a:lnTo>
                  <a:pt x="162" y="378"/>
                </a:lnTo>
                <a:close/>
                <a:moveTo>
                  <a:pt x="132" y="312"/>
                </a:moveTo>
                <a:lnTo>
                  <a:pt x="126" y="312"/>
                </a:lnTo>
                <a:lnTo>
                  <a:pt x="126" y="336"/>
                </a:lnTo>
                <a:lnTo>
                  <a:pt x="132" y="336"/>
                </a:lnTo>
                <a:lnTo>
                  <a:pt x="138" y="330"/>
                </a:lnTo>
                <a:lnTo>
                  <a:pt x="150" y="330"/>
                </a:lnTo>
                <a:lnTo>
                  <a:pt x="144" y="318"/>
                </a:lnTo>
                <a:lnTo>
                  <a:pt x="138" y="312"/>
                </a:lnTo>
                <a:lnTo>
                  <a:pt x="132" y="312"/>
                </a:lnTo>
                <a:close/>
                <a:moveTo>
                  <a:pt x="114" y="390"/>
                </a:moveTo>
                <a:lnTo>
                  <a:pt x="126" y="390"/>
                </a:lnTo>
                <a:lnTo>
                  <a:pt x="138" y="384"/>
                </a:lnTo>
                <a:lnTo>
                  <a:pt x="138" y="372"/>
                </a:lnTo>
                <a:lnTo>
                  <a:pt x="132" y="366"/>
                </a:lnTo>
                <a:lnTo>
                  <a:pt x="120" y="366"/>
                </a:lnTo>
                <a:lnTo>
                  <a:pt x="114" y="372"/>
                </a:lnTo>
                <a:lnTo>
                  <a:pt x="108" y="384"/>
                </a:lnTo>
                <a:lnTo>
                  <a:pt x="108" y="390"/>
                </a:lnTo>
                <a:lnTo>
                  <a:pt x="114" y="390"/>
                </a:lnTo>
                <a:close/>
                <a:moveTo>
                  <a:pt x="330" y="120"/>
                </a:moveTo>
                <a:lnTo>
                  <a:pt x="324" y="120"/>
                </a:lnTo>
                <a:lnTo>
                  <a:pt x="318" y="126"/>
                </a:lnTo>
                <a:lnTo>
                  <a:pt x="318" y="138"/>
                </a:lnTo>
                <a:lnTo>
                  <a:pt x="330" y="138"/>
                </a:lnTo>
                <a:lnTo>
                  <a:pt x="336" y="126"/>
                </a:lnTo>
                <a:lnTo>
                  <a:pt x="330" y="120"/>
                </a:lnTo>
                <a:close/>
                <a:moveTo>
                  <a:pt x="138" y="258"/>
                </a:moveTo>
                <a:lnTo>
                  <a:pt x="138" y="234"/>
                </a:lnTo>
                <a:lnTo>
                  <a:pt x="126" y="234"/>
                </a:lnTo>
                <a:lnTo>
                  <a:pt x="120" y="240"/>
                </a:lnTo>
                <a:lnTo>
                  <a:pt x="120" y="246"/>
                </a:lnTo>
                <a:lnTo>
                  <a:pt x="126" y="252"/>
                </a:lnTo>
                <a:lnTo>
                  <a:pt x="108" y="252"/>
                </a:lnTo>
                <a:lnTo>
                  <a:pt x="108" y="258"/>
                </a:lnTo>
                <a:lnTo>
                  <a:pt x="114" y="264"/>
                </a:lnTo>
                <a:lnTo>
                  <a:pt x="120" y="264"/>
                </a:lnTo>
                <a:lnTo>
                  <a:pt x="126" y="270"/>
                </a:lnTo>
                <a:lnTo>
                  <a:pt x="150" y="270"/>
                </a:lnTo>
                <a:lnTo>
                  <a:pt x="138" y="258"/>
                </a:lnTo>
                <a:close/>
                <a:moveTo>
                  <a:pt x="474" y="0"/>
                </a:moveTo>
                <a:lnTo>
                  <a:pt x="468" y="0"/>
                </a:lnTo>
                <a:lnTo>
                  <a:pt x="456" y="12"/>
                </a:lnTo>
                <a:lnTo>
                  <a:pt x="474" y="12"/>
                </a:lnTo>
                <a:lnTo>
                  <a:pt x="474" y="6"/>
                </a:lnTo>
                <a:lnTo>
                  <a:pt x="480" y="0"/>
                </a:lnTo>
                <a:lnTo>
                  <a:pt x="474" y="0"/>
                </a:lnTo>
                <a:close/>
                <a:moveTo>
                  <a:pt x="432" y="48"/>
                </a:moveTo>
                <a:lnTo>
                  <a:pt x="432" y="66"/>
                </a:lnTo>
                <a:lnTo>
                  <a:pt x="438" y="66"/>
                </a:lnTo>
                <a:lnTo>
                  <a:pt x="444" y="60"/>
                </a:lnTo>
                <a:lnTo>
                  <a:pt x="450" y="48"/>
                </a:lnTo>
                <a:lnTo>
                  <a:pt x="450" y="24"/>
                </a:lnTo>
                <a:lnTo>
                  <a:pt x="438" y="12"/>
                </a:lnTo>
                <a:lnTo>
                  <a:pt x="432" y="24"/>
                </a:lnTo>
                <a:lnTo>
                  <a:pt x="426" y="30"/>
                </a:lnTo>
                <a:lnTo>
                  <a:pt x="420" y="30"/>
                </a:lnTo>
                <a:lnTo>
                  <a:pt x="420" y="42"/>
                </a:lnTo>
                <a:lnTo>
                  <a:pt x="426" y="42"/>
                </a:lnTo>
                <a:lnTo>
                  <a:pt x="432" y="48"/>
                </a:lnTo>
                <a:close/>
                <a:moveTo>
                  <a:pt x="342" y="138"/>
                </a:moveTo>
                <a:lnTo>
                  <a:pt x="342" y="150"/>
                </a:lnTo>
                <a:lnTo>
                  <a:pt x="354" y="138"/>
                </a:lnTo>
                <a:lnTo>
                  <a:pt x="342" y="138"/>
                </a:lnTo>
                <a:close/>
                <a:moveTo>
                  <a:pt x="192" y="402"/>
                </a:moveTo>
                <a:lnTo>
                  <a:pt x="192" y="390"/>
                </a:lnTo>
                <a:lnTo>
                  <a:pt x="186" y="384"/>
                </a:lnTo>
                <a:lnTo>
                  <a:pt x="186" y="378"/>
                </a:lnTo>
                <a:lnTo>
                  <a:pt x="174" y="390"/>
                </a:lnTo>
                <a:lnTo>
                  <a:pt x="174" y="396"/>
                </a:lnTo>
                <a:lnTo>
                  <a:pt x="180" y="402"/>
                </a:lnTo>
                <a:lnTo>
                  <a:pt x="192" y="402"/>
                </a:lnTo>
                <a:close/>
                <a:moveTo>
                  <a:pt x="504" y="588"/>
                </a:moveTo>
                <a:lnTo>
                  <a:pt x="498" y="594"/>
                </a:lnTo>
                <a:lnTo>
                  <a:pt x="498" y="600"/>
                </a:lnTo>
                <a:lnTo>
                  <a:pt x="480" y="600"/>
                </a:lnTo>
                <a:lnTo>
                  <a:pt x="480" y="588"/>
                </a:lnTo>
                <a:lnTo>
                  <a:pt x="486" y="576"/>
                </a:lnTo>
                <a:lnTo>
                  <a:pt x="498" y="564"/>
                </a:lnTo>
                <a:lnTo>
                  <a:pt x="492" y="558"/>
                </a:lnTo>
                <a:lnTo>
                  <a:pt x="456" y="540"/>
                </a:lnTo>
                <a:lnTo>
                  <a:pt x="450" y="540"/>
                </a:lnTo>
                <a:lnTo>
                  <a:pt x="444" y="534"/>
                </a:lnTo>
                <a:lnTo>
                  <a:pt x="450" y="534"/>
                </a:lnTo>
                <a:lnTo>
                  <a:pt x="456" y="528"/>
                </a:lnTo>
                <a:lnTo>
                  <a:pt x="480" y="528"/>
                </a:lnTo>
                <a:lnTo>
                  <a:pt x="468" y="516"/>
                </a:lnTo>
                <a:lnTo>
                  <a:pt x="468" y="510"/>
                </a:lnTo>
                <a:lnTo>
                  <a:pt x="456" y="498"/>
                </a:lnTo>
                <a:lnTo>
                  <a:pt x="450" y="486"/>
                </a:lnTo>
                <a:lnTo>
                  <a:pt x="432" y="468"/>
                </a:lnTo>
                <a:lnTo>
                  <a:pt x="420" y="468"/>
                </a:lnTo>
                <a:lnTo>
                  <a:pt x="414" y="456"/>
                </a:lnTo>
                <a:lnTo>
                  <a:pt x="402" y="450"/>
                </a:lnTo>
                <a:lnTo>
                  <a:pt x="390" y="438"/>
                </a:lnTo>
                <a:lnTo>
                  <a:pt x="390" y="414"/>
                </a:lnTo>
                <a:lnTo>
                  <a:pt x="396" y="402"/>
                </a:lnTo>
                <a:lnTo>
                  <a:pt x="396" y="390"/>
                </a:lnTo>
                <a:lnTo>
                  <a:pt x="384" y="390"/>
                </a:lnTo>
                <a:lnTo>
                  <a:pt x="378" y="384"/>
                </a:lnTo>
                <a:lnTo>
                  <a:pt x="372" y="372"/>
                </a:lnTo>
                <a:lnTo>
                  <a:pt x="360" y="360"/>
                </a:lnTo>
                <a:lnTo>
                  <a:pt x="342" y="354"/>
                </a:lnTo>
                <a:lnTo>
                  <a:pt x="324" y="354"/>
                </a:lnTo>
                <a:lnTo>
                  <a:pt x="306" y="360"/>
                </a:lnTo>
                <a:lnTo>
                  <a:pt x="294" y="366"/>
                </a:lnTo>
                <a:lnTo>
                  <a:pt x="288" y="366"/>
                </a:lnTo>
                <a:lnTo>
                  <a:pt x="270" y="348"/>
                </a:lnTo>
                <a:lnTo>
                  <a:pt x="282" y="348"/>
                </a:lnTo>
                <a:lnTo>
                  <a:pt x="294" y="354"/>
                </a:lnTo>
                <a:lnTo>
                  <a:pt x="306" y="354"/>
                </a:lnTo>
                <a:lnTo>
                  <a:pt x="330" y="342"/>
                </a:lnTo>
                <a:lnTo>
                  <a:pt x="336" y="336"/>
                </a:lnTo>
                <a:lnTo>
                  <a:pt x="330" y="336"/>
                </a:lnTo>
                <a:lnTo>
                  <a:pt x="324" y="330"/>
                </a:lnTo>
                <a:lnTo>
                  <a:pt x="306" y="330"/>
                </a:lnTo>
                <a:lnTo>
                  <a:pt x="330" y="324"/>
                </a:lnTo>
                <a:lnTo>
                  <a:pt x="336" y="318"/>
                </a:lnTo>
                <a:lnTo>
                  <a:pt x="348" y="312"/>
                </a:lnTo>
                <a:lnTo>
                  <a:pt x="360" y="300"/>
                </a:lnTo>
                <a:lnTo>
                  <a:pt x="360" y="288"/>
                </a:lnTo>
                <a:lnTo>
                  <a:pt x="366" y="276"/>
                </a:lnTo>
                <a:lnTo>
                  <a:pt x="372" y="270"/>
                </a:lnTo>
                <a:lnTo>
                  <a:pt x="378" y="258"/>
                </a:lnTo>
                <a:lnTo>
                  <a:pt x="384" y="252"/>
                </a:lnTo>
                <a:lnTo>
                  <a:pt x="396" y="246"/>
                </a:lnTo>
                <a:lnTo>
                  <a:pt x="402" y="246"/>
                </a:lnTo>
                <a:lnTo>
                  <a:pt x="402" y="240"/>
                </a:lnTo>
                <a:lnTo>
                  <a:pt x="396" y="234"/>
                </a:lnTo>
                <a:lnTo>
                  <a:pt x="318" y="234"/>
                </a:lnTo>
                <a:lnTo>
                  <a:pt x="318" y="228"/>
                </a:lnTo>
                <a:lnTo>
                  <a:pt x="288" y="228"/>
                </a:lnTo>
                <a:lnTo>
                  <a:pt x="276" y="234"/>
                </a:lnTo>
                <a:lnTo>
                  <a:pt x="264" y="234"/>
                </a:lnTo>
                <a:lnTo>
                  <a:pt x="258" y="240"/>
                </a:lnTo>
                <a:lnTo>
                  <a:pt x="252" y="240"/>
                </a:lnTo>
                <a:lnTo>
                  <a:pt x="264" y="228"/>
                </a:lnTo>
                <a:lnTo>
                  <a:pt x="252" y="216"/>
                </a:lnTo>
                <a:lnTo>
                  <a:pt x="270" y="210"/>
                </a:lnTo>
                <a:lnTo>
                  <a:pt x="300" y="192"/>
                </a:lnTo>
                <a:lnTo>
                  <a:pt x="312" y="186"/>
                </a:lnTo>
                <a:lnTo>
                  <a:pt x="324" y="162"/>
                </a:lnTo>
                <a:lnTo>
                  <a:pt x="318" y="156"/>
                </a:lnTo>
                <a:lnTo>
                  <a:pt x="288" y="156"/>
                </a:lnTo>
                <a:lnTo>
                  <a:pt x="276" y="162"/>
                </a:lnTo>
                <a:lnTo>
                  <a:pt x="258" y="168"/>
                </a:lnTo>
                <a:lnTo>
                  <a:pt x="240" y="168"/>
                </a:lnTo>
                <a:lnTo>
                  <a:pt x="228" y="162"/>
                </a:lnTo>
                <a:lnTo>
                  <a:pt x="216" y="162"/>
                </a:lnTo>
                <a:lnTo>
                  <a:pt x="210" y="168"/>
                </a:lnTo>
                <a:lnTo>
                  <a:pt x="210" y="174"/>
                </a:lnTo>
                <a:lnTo>
                  <a:pt x="216" y="180"/>
                </a:lnTo>
                <a:lnTo>
                  <a:pt x="204" y="180"/>
                </a:lnTo>
                <a:lnTo>
                  <a:pt x="192" y="192"/>
                </a:lnTo>
                <a:lnTo>
                  <a:pt x="192" y="210"/>
                </a:lnTo>
                <a:lnTo>
                  <a:pt x="198" y="216"/>
                </a:lnTo>
                <a:lnTo>
                  <a:pt x="156" y="222"/>
                </a:lnTo>
                <a:lnTo>
                  <a:pt x="156" y="234"/>
                </a:lnTo>
                <a:lnTo>
                  <a:pt x="168" y="240"/>
                </a:lnTo>
                <a:lnTo>
                  <a:pt x="180" y="264"/>
                </a:lnTo>
                <a:lnTo>
                  <a:pt x="162" y="282"/>
                </a:lnTo>
                <a:lnTo>
                  <a:pt x="162" y="294"/>
                </a:lnTo>
                <a:lnTo>
                  <a:pt x="144" y="300"/>
                </a:lnTo>
                <a:lnTo>
                  <a:pt x="156" y="312"/>
                </a:lnTo>
                <a:lnTo>
                  <a:pt x="168" y="312"/>
                </a:lnTo>
                <a:lnTo>
                  <a:pt x="180" y="306"/>
                </a:lnTo>
                <a:lnTo>
                  <a:pt x="186" y="300"/>
                </a:lnTo>
                <a:lnTo>
                  <a:pt x="186" y="318"/>
                </a:lnTo>
                <a:lnTo>
                  <a:pt x="180" y="318"/>
                </a:lnTo>
                <a:lnTo>
                  <a:pt x="168" y="330"/>
                </a:lnTo>
                <a:lnTo>
                  <a:pt x="156" y="336"/>
                </a:lnTo>
                <a:lnTo>
                  <a:pt x="156" y="360"/>
                </a:lnTo>
                <a:lnTo>
                  <a:pt x="162" y="372"/>
                </a:lnTo>
                <a:lnTo>
                  <a:pt x="168" y="366"/>
                </a:lnTo>
                <a:lnTo>
                  <a:pt x="198" y="366"/>
                </a:lnTo>
                <a:lnTo>
                  <a:pt x="210" y="360"/>
                </a:lnTo>
                <a:lnTo>
                  <a:pt x="216" y="354"/>
                </a:lnTo>
                <a:lnTo>
                  <a:pt x="198" y="372"/>
                </a:lnTo>
                <a:lnTo>
                  <a:pt x="210" y="402"/>
                </a:lnTo>
                <a:lnTo>
                  <a:pt x="204" y="408"/>
                </a:lnTo>
                <a:lnTo>
                  <a:pt x="198" y="420"/>
                </a:lnTo>
                <a:lnTo>
                  <a:pt x="186" y="426"/>
                </a:lnTo>
                <a:lnTo>
                  <a:pt x="180" y="438"/>
                </a:lnTo>
                <a:lnTo>
                  <a:pt x="180" y="450"/>
                </a:lnTo>
                <a:lnTo>
                  <a:pt x="186" y="456"/>
                </a:lnTo>
                <a:lnTo>
                  <a:pt x="204" y="456"/>
                </a:lnTo>
                <a:lnTo>
                  <a:pt x="216" y="450"/>
                </a:lnTo>
                <a:lnTo>
                  <a:pt x="240" y="450"/>
                </a:lnTo>
                <a:lnTo>
                  <a:pt x="252" y="444"/>
                </a:lnTo>
                <a:lnTo>
                  <a:pt x="258" y="438"/>
                </a:lnTo>
                <a:lnTo>
                  <a:pt x="270" y="432"/>
                </a:lnTo>
                <a:lnTo>
                  <a:pt x="300" y="438"/>
                </a:lnTo>
                <a:lnTo>
                  <a:pt x="288" y="444"/>
                </a:lnTo>
                <a:lnTo>
                  <a:pt x="264" y="468"/>
                </a:lnTo>
                <a:lnTo>
                  <a:pt x="264" y="474"/>
                </a:lnTo>
                <a:lnTo>
                  <a:pt x="282" y="492"/>
                </a:lnTo>
                <a:lnTo>
                  <a:pt x="294" y="492"/>
                </a:lnTo>
                <a:lnTo>
                  <a:pt x="300" y="498"/>
                </a:lnTo>
                <a:lnTo>
                  <a:pt x="306" y="498"/>
                </a:lnTo>
                <a:lnTo>
                  <a:pt x="312" y="516"/>
                </a:lnTo>
                <a:lnTo>
                  <a:pt x="294" y="534"/>
                </a:lnTo>
                <a:lnTo>
                  <a:pt x="294" y="564"/>
                </a:lnTo>
                <a:lnTo>
                  <a:pt x="222" y="564"/>
                </a:lnTo>
                <a:lnTo>
                  <a:pt x="216" y="558"/>
                </a:lnTo>
                <a:lnTo>
                  <a:pt x="198" y="558"/>
                </a:lnTo>
                <a:lnTo>
                  <a:pt x="192" y="564"/>
                </a:lnTo>
                <a:lnTo>
                  <a:pt x="210" y="582"/>
                </a:lnTo>
                <a:lnTo>
                  <a:pt x="186" y="600"/>
                </a:lnTo>
                <a:lnTo>
                  <a:pt x="228" y="594"/>
                </a:lnTo>
                <a:lnTo>
                  <a:pt x="228" y="618"/>
                </a:lnTo>
                <a:lnTo>
                  <a:pt x="216" y="642"/>
                </a:lnTo>
                <a:lnTo>
                  <a:pt x="210" y="648"/>
                </a:lnTo>
                <a:lnTo>
                  <a:pt x="198" y="654"/>
                </a:lnTo>
                <a:lnTo>
                  <a:pt x="180" y="660"/>
                </a:lnTo>
                <a:lnTo>
                  <a:pt x="168" y="666"/>
                </a:lnTo>
                <a:lnTo>
                  <a:pt x="162" y="666"/>
                </a:lnTo>
                <a:lnTo>
                  <a:pt x="162" y="690"/>
                </a:lnTo>
                <a:lnTo>
                  <a:pt x="168" y="696"/>
                </a:lnTo>
                <a:lnTo>
                  <a:pt x="174" y="696"/>
                </a:lnTo>
                <a:lnTo>
                  <a:pt x="180" y="690"/>
                </a:lnTo>
                <a:lnTo>
                  <a:pt x="192" y="684"/>
                </a:lnTo>
                <a:lnTo>
                  <a:pt x="198" y="678"/>
                </a:lnTo>
                <a:lnTo>
                  <a:pt x="204" y="684"/>
                </a:lnTo>
                <a:lnTo>
                  <a:pt x="204" y="690"/>
                </a:lnTo>
                <a:lnTo>
                  <a:pt x="210" y="696"/>
                </a:lnTo>
                <a:lnTo>
                  <a:pt x="234" y="696"/>
                </a:lnTo>
                <a:lnTo>
                  <a:pt x="240" y="702"/>
                </a:lnTo>
                <a:lnTo>
                  <a:pt x="252" y="708"/>
                </a:lnTo>
                <a:lnTo>
                  <a:pt x="258" y="708"/>
                </a:lnTo>
                <a:lnTo>
                  <a:pt x="276" y="702"/>
                </a:lnTo>
                <a:lnTo>
                  <a:pt x="288" y="696"/>
                </a:lnTo>
                <a:lnTo>
                  <a:pt x="294" y="690"/>
                </a:lnTo>
                <a:lnTo>
                  <a:pt x="318" y="690"/>
                </a:lnTo>
                <a:lnTo>
                  <a:pt x="312" y="696"/>
                </a:lnTo>
                <a:lnTo>
                  <a:pt x="300" y="702"/>
                </a:lnTo>
                <a:lnTo>
                  <a:pt x="294" y="714"/>
                </a:lnTo>
                <a:lnTo>
                  <a:pt x="282" y="720"/>
                </a:lnTo>
                <a:lnTo>
                  <a:pt x="276" y="726"/>
                </a:lnTo>
                <a:lnTo>
                  <a:pt x="210" y="726"/>
                </a:lnTo>
                <a:lnTo>
                  <a:pt x="210" y="738"/>
                </a:lnTo>
                <a:lnTo>
                  <a:pt x="198" y="738"/>
                </a:lnTo>
                <a:lnTo>
                  <a:pt x="186" y="744"/>
                </a:lnTo>
                <a:lnTo>
                  <a:pt x="180" y="750"/>
                </a:lnTo>
                <a:lnTo>
                  <a:pt x="180" y="768"/>
                </a:lnTo>
                <a:lnTo>
                  <a:pt x="174" y="774"/>
                </a:lnTo>
                <a:lnTo>
                  <a:pt x="144" y="774"/>
                </a:lnTo>
                <a:lnTo>
                  <a:pt x="144" y="780"/>
                </a:lnTo>
                <a:lnTo>
                  <a:pt x="138" y="786"/>
                </a:lnTo>
                <a:lnTo>
                  <a:pt x="138" y="792"/>
                </a:lnTo>
                <a:lnTo>
                  <a:pt x="126" y="804"/>
                </a:lnTo>
                <a:lnTo>
                  <a:pt x="114" y="810"/>
                </a:lnTo>
                <a:lnTo>
                  <a:pt x="108" y="810"/>
                </a:lnTo>
                <a:lnTo>
                  <a:pt x="108" y="816"/>
                </a:lnTo>
                <a:lnTo>
                  <a:pt x="114" y="816"/>
                </a:lnTo>
                <a:lnTo>
                  <a:pt x="120" y="822"/>
                </a:lnTo>
                <a:lnTo>
                  <a:pt x="150" y="822"/>
                </a:lnTo>
                <a:lnTo>
                  <a:pt x="156" y="810"/>
                </a:lnTo>
                <a:lnTo>
                  <a:pt x="174" y="792"/>
                </a:lnTo>
                <a:lnTo>
                  <a:pt x="210" y="792"/>
                </a:lnTo>
                <a:lnTo>
                  <a:pt x="216" y="798"/>
                </a:lnTo>
                <a:lnTo>
                  <a:pt x="228" y="804"/>
                </a:lnTo>
                <a:lnTo>
                  <a:pt x="240" y="804"/>
                </a:lnTo>
                <a:lnTo>
                  <a:pt x="246" y="792"/>
                </a:lnTo>
                <a:lnTo>
                  <a:pt x="252" y="786"/>
                </a:lnTo>
                <a:lnTo>
                  <a:pt x="258" y="774"/>
                </a:lnTo>
                <a:lnTo>
                  <a:pt x="270" y="762"/>
                </a:lnTo>
                <a:lnTo>
                  <a:pt x="288" y="762"/>
                </a:lnTo>
                <a:lnTo>
                  <a:pt x="300" y="774"/>
                </a:lnTo>
                <a:lnTo>
                  <a:pt x="330" y="774"/>
                </a:lnTo>
                <a:lnTo>
                  <a:pt x="354" y="762"/>
                </a:lnTo>
                <a:lnTo>
                  <a:pt x="360" y="762"/>
                </a:lnTo>
                <a:lnTo>
                  <a:pt x="366" y="768"/>
                </a:lnTo>
                <a:lnTo>
                  <a:pt x="378" y="768"/>
                </a:lnTo>
                <a:lnTo>
                  <a:pt x="390" y="774"/>
                </a:lnTo>
                <a:lnTo>
                  <a:pt x="396" y="774"/>
                </a:lnTo>
                <a:lnTo>
                  <a:pt x="396" y="768"/>
                </a:lnTo>
                <a:lnTo>
                  <a:pt x="390" y="762"/>
                </a:lnTo>
                <a:lnTo>
                  <a:pt x="390" y="750"/>
                </a:lnTo>
                <a:lnTo>
                  <a:pt x="396" y="750"/>
                </a:lnTo>
                <a:lnTo>
                  <a:pt x="408" y="756"/>
                </a:lnTo>
                <a:lnTo>
                  <a:pt x="414" y="762"/>
                </a:lnTo>
                <a:lnTo>
                  <a:pt x="426" y="756"/>
                </a:lnTo>
                <a:lnTo>
                  <a:pt x="498" y="756"/>
                </a:lnTo>
                <a:lnTo>
                  <a:pt x="522" y="750"/>
                </a:lnTo>
                <a:lnTo>
                  <a:pt x="534" y="744"/>
                </a:lnTo>
                <a:lnTo>
                  <a:pt x="540" y="732"/>
                </a:lnTo>
                <a:lnTo>
                  <a:pt x="546" y="726"/>
                </a:lnTo>
                <a:lnTo>
                  <a:pt x="552" y="714"/>
                </a:lnTo>
                <a:lnTo>
                  <a:pt x="498" y="708"/>
                </a:lnTo>
                <a:lnTo>
                  <a:pt x="522" y="702"/>
                </a:lnTo>
                <a:lnTo>
                  <a:pt x="516" y="684"/>
                </a:lnTo>
                <a:lnTo>
                  <a:pt x="528" y="672"/>
                </a:lnTo>
                <a:lnTo>
                  <a:pt x="540" y="666"/>
                </a:lnTo>
                <a:lnTo>
                  <a:pt x="546" y="666"/>
                </a:lnTo>
                <a:lnTo>
                  <a:pt x="558" y="660"/>
                </a:lnTo>
                <a:lnTo>
                  <a:pt x="564" y="654"/>
                </a:lnTo>
                <a:lnTo>
                  <a:pt x="576" y="618"/>
                </a:lnTo>
                <a:lnTo>
                  <a:pt x="570" y="606"/>
                </a:lnTo>
                <a:lnTo>
                  <a:pt x="564" y="600"/>
                </a:lnTo>
                <a:lnTo>
                  <a:pt x="552" y="594"/>
                </a:lnTo>
                <a:lnTo>
                  <a:pt x="540" y="594"/>
                </a:lnTo>
                <a:lnTo>
                  <a:pt x="528" y="588"/>
                </a:lnTo>
                <a:lnTo>
                  <a:pt x="504" y="588"/>
                </a:lnTo>
                <a:close/>
                <a:moveTo>
                  <a:pt x="222" y="486"/>
                </a:moveTo>
                <a:lnTo>
                  <a:pt x="216" y="480"/>
                </a:lnTo>
                <a:lnTo>
                  <a:pt x="204" y="480"/>
                </a:lnTo>
                <a:lnTo>
                  <a:pt x="204" y="486"/>
                </a:lnTo>
                <a:lnTo>
                  <a:pt x="198" y="498"/>
                </a:lnTo>
                <a:lnTo>
                  <a:pt x="192" y="504"/>
                </a:lnTo>
                <a:lnTo>
                  <a:pt x="210" y="504"/>
                </a:lnTo>
                <a:lnTo>
                  <a:pt x="222" y="492"/>
                </a:lnTo>
                <a:lnTo>
                  <a:pt x="222" y="486"/>
                </a:lnTo>
                <a:close/>
                <a:moveTo>
                  <a:pt x="126" y="504"/>
                </a:moveTo>
                <a:lnTo>
                  <a:pt x="132" y="498"/>
                </a:lnTo>
                <a:lnTo>
                  <a:pt x="132" y="492"/>
                </a:lnTo>
                <a:lnTo>
                  <a:pt x="144" y="492"/>
                </a:lnTo>
                <a:lnTo>
                  <a:pt x="150" y="480"/>
                </a:lnTo>
                <a:lnTo>
                  <a:pt x="156" y="474"/>
                </a:lnTo>
                <a:lnTo>
                  <a:pt x="156" y="462"/>
                </a:lnTo>
                <a:lnTo>
                  <a:pt x="138" y="444"/>
                </a:lnTo>
                <a:lnTo>
                  <a:pt x="138" y="432"/>
                </a:lnTo>
                <a:lnTo>
                  <a:pt x="132" y="438"/>
                </a:lnTo>
                <a:lnTo>
                  <a:pt x="126" y="426"/>
                </a:lnTo>
                <a:lnTo>
                  <a:pt x="120" y="420"/>
                </a:lnTo>
                <a:lnTo>
                  <a:pt x="78" y="420"/>
                </a:lnTo>
                <a:lnTo>
                  <a:pt x="72" y="426"/>
                </a:lnTo>
                <a:lnTo>
                  <a:pt x="30" y="450"/>
                </a:lnTo>
                <a:lnTo>
                  <a:pt x="30" y="462"/>
                </a:lnTo>
                <a:lnTo>
                  <a:pt x="24" y="462"/>
                </a:lnTo>
                <a:lnTo>
                  <a:pt x="18" y="468"/>
                </a:lnTo>
                <a:lnTo>
                  <a:pt x="12" y="468"/>
                </a:lnTo>
                <a:lnTo>
                  <a:pt x="0" y="480"/>
                </a:lnTo>
                <a:lnTo>
                  <a:pt x="6" y="486"/>
                </a:lnTo>
                <a:lnTo>
                  <a:pt x="30" y="498"/>
                </a:lnTo>
                <a:lnTo>
                  <a:pt x="42" y="498"/>
                </a:lnTo>
                <a:lnTo>
                  <a:pt x="66" y="474"/>
                </a:lnTo>
                <a:lnTo>
                  <a:pt x="84" y="498"/>
                </a:lnTo>
                <a:lnTo>
                  <a:pt x="120" y="504"/>
                </a:lnTo>
                <a:lnTo>
                  <a:pt x="126" y="504"/>
                </a:lnTo>
                <a:close/>
                <a:moveTo>
                  <a:pt x="78" y="228"/>
                </a:moveTo>
                <a:lnTo>
                  <a:pt x="72" y="228"/>
                </a:lnTo>
                <a:lnTo>
                  <a:pt x="66" y="234"/>
                </a:lnTo>
                <a:lnTo>
                  <a:pt x="66" y="240"/>
                </a:lnTo>
                <a:lnTo>
                  <a:pt x="84" y="240"/>
                </a:lnTo>
                <a:lnTo>
                  <a:pt x="84" y="228"/>
                </a:lnTo>
                <a:lnTo>
                  <a:pt x="78" y="228"/>
                </a:lnTo>
                <a:close/>
                <a:moveTo>
                  <a:pt x="108" y="210"/>
                </a:moveTo>
                <a:lnTo>
                  <a:pt x="126" y="210"/>
                </a:lnTo>
                <a:lnTo>
                  <a:pt x="132" y="204"/>
                </a:lnTo>
                <a:lnTo>
                  <a:pt x="132" y="198"/>
                </a:lnTo>
                <a:lnTo>
                  <a:pt x="138" y="186"/>
                </a:lnTo>
                <a:lnTo>
                  <a:pt x="150" y="174"/>
                </a:lnTo>
                <a:lnTo>
                  <a:pt x="150" y="168"/>
                </a:lnTo>
                <a:lnTo>
                  <a:pt x="138" y="174"/>
                </a:lnTo>
                <a:lnTo>
                  <a:pt x="132" y="174"/>
                </a:lnTo>
                <a:lnTo>
                  <a:pt x="114" y="192"/>
                </a:lnTo>
                <a:lnTo>
                  <a:pt x="108" y="186"/>
                </a:lnTo>
                <a:lnTo>
                  <a:pt x="96" y="186"/>
                </a:lnTo>
                <a:lnTo>
                  <a:pt x="90" y="192"/>
                </a:lnTo>
                <a:lnTo>
                  <a:pt x="90" y="210"/>
                </a:lnTo>
                <a:lnTo>
                  <a:pt x="96" y="216"/>
                </a:lnTo>
                <a:lnTo>
                  <a:pt x="96" y="228"/>
                </a:lnTo>
                <a:lnTo>
                  <a:pt x="108" y="210"/>
                </a:lnTo>
                <a:close/>
                <a:moveTo>
                  <a:pt x="72" y="252"/>
                </a:moveTo>
                <a:lnTo>
                  <a:pt x="60" y="282"/>
                </a:lnTo>
                <a:lnTo>
                  <a:pt x="78" y="258"/>
                </a:lnTo>
                <a:lnTo>
                  <a:pt x="72" y="252"/>
                </a:lnTo>
                <a:close/>
              </a:path>
            </a:pathLst>
          </a:custGeom>
          <a:solidFill>
            <a:srgbClr val="4472C4">
              <a:lumMod val="60000"/>
              <a:lumOff val="40000"/>
            </a:srgbClr>
          </a:solidFill>
          <a:ln w="9525" cap="flat" cmpd="sng" algn="ctr">
            <a:solidFill>
              <a:sysClr val="windowText" lastClr="000000">
                <a:lumMod val="75000"/>
                <a:lumOff val="25000"/>
              </a:sys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3" name="Ukraine" descr="© INSCALE GmbH, 05.05.2010&#10;http://www.presentationload.com/">
            <a:extLst>
              <a:ext uri="{FF2B5EF4-FFF2-40B4-BE49-F238E27FC236}">
                <a16:creationId xmlns:a16="http://schemas.microsoft.com/office/drawing/2014/main" id="{276A51E1-3E1D-EF5C-C000-CA1EEC2E64C5}"/>
              </a:ext>
            </a:extLst>
          </p:cNvPr>
          <p:cNvSpPr>
            <a:spLocks/>
          </p:cNvSpPr>
          <p:nvPr/>
        </p:nvSpPr>
        <p:spPr bwMode="gray">
          <a:xfrm>
            <a:off x="8936654" y="2866689"/>
            <a:ext cx="2294472" cy="1319103"/>
          </a:xfrm>
          <a:custGeom>
            <a:avLst/>
            <a:gdLst>
              <a:gd name="T0" fmla="*/ 2147483647 w 1116"/>
              <a:gd name="T1" fmla="*/ 2147483647 h 624"/>
              <a:gd name="T2" fmla="*/ 2147483647 w 1116"/>
              <a:gd name="T3" fmla="*/ 2147483647 h 624"/>
              <a:gd name="T4" fmla="*/ 2147483647 w 1116"/>
              <a:gd name="T5" fmla="*/ 2147483647 h 624"/>
              <a:gd name="T6" fmla="*/ 2147483647 w 1116"/>
              <a:gd name="T7" fmla="*/ 2147483647 h 624"/>
              <a:gd name="T8" fmla="*/ 2147483647 w 1116"/>
              <a:gd name="T9" fmla="*/ 2147483647 h 624"/>
              <a:gd name="T10" fmla="*/ 2147483647 w 1116"/>
              <a:gd name="T11" fmla="*/ 2147483647 h 624"/>
              <a:gd name="T12" fmla="*/ 2147483647 w 1116"/>
              <a:gd name="T13" fmla="*/ 2147483647 h 624"/>
              <a:gd name="T14" fmla="*/ 2147483647 w 1116"/>
              <a:gd name="T15" fmla="*/ 2147483647 h 624"/>
              <a:gd name="T16" fmla="*/ 2147483647 w 1116"/>
              <a:gd name="T17" fmla="*/ 2147483647 h 624"/>
              <a:gd name="T18" fmla="*/ 2147483647 w 1116"/>
              <a:gd name="T19" fmla="*/ 2147483647 h 624"/>
              <a:gd name="T20" fmla="*/ 2147483647 w 1116"/>
              <a:gd name="T21" fmla="*/ 2147483647 h 624"/>
              <a:gd name="T22" fmla="*/ 2147483647 w 1116"/>
              <a:gd name="T23" fmla="*/ 2147483647 h 624"/>
              <a:gd name="T24" fmla="*/ 2147483647 w 1116"/>
              <a:gd name="T25" fmla="*/ 2147483647 h 624"/>
              <a:gd name="T26" fmla="*/ 2147483647 w 1116"/>
              <a:gd name="T27" fmla="*/ 2147483647 h 624"/>
              <a:gd name="T28" fmla="*/ 2147483647 w 1116"/>
              <a:gd name="T29" fmla="*/ 2147483647 h 624"/>
              <a:gd name="T30" fmla="*/ 2147483647 w 1116"/>
              <a:gd name="T31" fmla="*/ 2147483647 h 624"/>
              <a:gd name="T32" fmla="*/ 2147483647 w 1116"/>
              <a:gd name="T33" fmla="*/ 2147483647 h 624"/>
              <a:gd name="T34" fmla="*/ 2147483647 w 1116"/>
              <a:gd name="T35" fmla="*/ 2147483647 h 624"/>
              <a:gd name="T36" fmla="*/ 2147483647 w 1116"/>
              <a:gd name="T37" fmla="*/ 2147483647 h 624"/>
              <a:gd name="T38" fmla="*/ 2147483647 w 1116"/>
              <a:gd name="T39" fmla="*/ 2147483647 h 624"/>
              <a:gd name="T40" fmla="*/ 2147483647 w 1116"/>
              <a:gd name="T41" fmla="*/ 2147483647 h 624"/>
              <a:gd name="T42" fmla="*/ 2147483647 w 1116"/>
              <a:gd name="T43" fmla="*/ 2147483647 h 624"/>
              <a:gd name="T44" fmla="*/ 2147483647 w 1116"/>
              <a:gd name="T45" fmla="*/ 2147483647 h 624"/>
              <a:gd name="T46" fmla="*/ 2147483647 w 1116"/>
              <a:gd name="T47" fmla="*/ 2147483647 h 624"/>
              <a:gd name="T48" fmla="*/ 2147483647 w 1116"/>
              <a:gd name="T49" fmla="*/ 2147483647 h 624"/>
              <a:gd name="T50" fmla="*/ 2147483647 w 1116"/>
              <a:gd name="T51" fmla="*/ 2147483647 h 624"/>
              <a:gd name="T52" fmla="*/ 2147483647 w 1116"/>
              <a:gd name="T53" fmla="*/ 2147483647 h 624"/>
              <a:gd name="T54" fmla="*/ 2147483647 w 1116"/>
              <a:gd name="T55" fmla="*/ 2147483647 h 624"/>
              <a:gd name="T56" fmla="*/ 2147483647 w 1116"/>
              <a:gd name="T57" fmla="*/ 2147483647 h 624"/>
              <a:gd name="T58" fmla="*/ 2147483647 w 1116"/>
              <a:gd name="T59" fmla="*/ 2147483647 h 624"/>
              <a:gd name="T60" fmla="*/ 2147483647 w 1116"/>
              <a:gd name="T61" fmla="*/ 2147483647 h 624"/>
              <a:gd name="T62" fmla="*/ 2147483647 w 1116"/>
              <a:gd name="T63" fmla="*/ 2147483647 h 624"/>
              <a:gd name="T64" fmla="*/ 2147483647 w 1116"/>
              <a:gd name="T65" fmla="*/ 2147483647 h 624"/>
              <a:gd name="T66" fmla="*/ 2147483647 w 1116"/>
              <a:gd name="T67" fmla="*/ 2147483647 h 624"/>
              <a:gd name="T68" fmla="*/ 2147483647 w 1116"/>
              <a:gd name="T69" fmla="*/ 2147483647 h 624"/>
              <a:gd name="T70" fmla="*/ 2147483647 w 1116"/>
              <a:gd name="T71" fmla="*/ 2147483647 h 624"/>
              <a:gd name="T72" fmla="*/ 2147483647 w 1116"/>
              <a:gd name="T73" fmla="*/ 2147483647 h 624"/>
              <a:gd name="T74" fmla="*/ 2147483647 w 1116"/>
              <a:gd name="T75" fmla="*/ 2147483647 h 624"/>
              <a:gd name="T76" fmla="*/ 2147483647 w 1116"/>
              <a:gd name="T77" fmla="*/ 2147483647 h 624"/>
              <a:gd name="T78" fmla="*/ 2147483647 w 1116"/>
              <a:gd name="T79" fmla="*/ 2147483647 h 624"/>
              <a:gd name="T80" fmla="*/ 2147483647 w 1116"/>
              <a:gd name="T81" fmla="*/ 2147483647 h 624"/>
              <a:gd name="T82" fmla="*/ 2147483647 w 1116"/>
              <a:gd name="T83" fmla="*/ 2147483647 h 624"/>
              <a:gd name="T84" fmla="*/ 2147483647 w 1116"/>
              <a:gd name="T85" fmla="*/ 2147483647 h 624"/>
              <a:gd name="T86" fmla="*/ 2147483647 w 1116"/>
              <a:gd name="T87" fmla="*/ 2147483647 h 624"/>
              <a:gd name="T88" fmla="*/ 2147483647 w 1116"/>
              <a:gd name="T89" fmla="*/ 0 h 624"/>
              <a:gd name="T90" fmla="*/ 2147483647 w 1116"/>
              <a:gd name="T91" fmla="*/ 2147483647 h 624"/>
              <a:gd name="T92" fmla="*/ 2147483647 w 1116"/>
              <a:gd name="T93" fmla="*/ 2147483647 h 624"/>
              <a:gd name="T94" fmla="*/ 2147483647 w 1116"/>
              <a:gd name="T95" fmla="*/ 2147483647 h 624"/>
              <a:gd name="T96" fmla="*/ 2147483647 w 1116"/>
              <a:gd name="T97" fmla="*/ 2147483647 h 624"/>
              <a:gd name="T98" fmla="*/ 2147483647 w 1116"/>
              <a:gd name="T99" fmla="*/ 2147483647 h 624"/>
              <a:gd name="T100" fmla="*/ 2147483647 w 1116"/>
              <a:gd name="T101" fmla="*/ 2147483647 h 624"/>
              <a:gd name="T102" fmla="*/ 2147483647 w 1116"/>
              <a:gd name="T103" fmla="*/ 2147483647 h 624"/>
              <a:gd name="T104" fmla="*/ 2147483647 w 1116"/>
              <a:gd name="T105" fmla="*/ 2147483647 h 624"/>
              <a:gd name="T106" fmla="*/ 2147483647 w 1116"/>
              <a:gd name="T107" fmla="*/ 2147483647 h 624"/>
              <a:gd name="T108" fmla="*/ 2147483647 w 1116"/>
              <a:gd name="T109" fmla="*/ 2147483647 h 624"/>
              <a:gd name="T110" fmla="*/ 2147483647 w 1116"/>
              <a:gd name="T111" fmla="*/ 2147483647 h 624"/>
              <a:gd name="T112" fmla="*/ 2147483647 w 1116"/>
              <a:gd name="T113" fmla="*/ 2147483647 h 624"/>
              <a:gd name="T114" fmla="*/ 2147483647 w 1116"/>
              <a:gd name="T115" fmla="*/ 2147483647 h 624"/>
              <a:gd name="T116" fmla="*/ 2147483647 w 1116"/>
              <a:gd name="T117" fmla="*/ 2147483647 h 624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w 1116"/>
              <a:gd name="T178" fmla="*/ 0 h 624"/>
              <a:gd name="T179" fmla="*/ 1116 w 1116"/>
              <a:gd name="T180" fmla="*/ 624 h 624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T177" t="T178" r="T179" b="T180"/>
            <a:pathLst>
              <a:path w="1116" h="624">
                <a:moveTo>
                  <a:pt x="24" y="324"/>
                </a:moveTo>
                <a:lnTo>
                  <a:pt x="30" y="324"/>
                </a:lnTo>
                <a:lnTo>
                  <a:pt x="36" y="330"/>
                </a:lnTo>
                <a:lnTo>
                  <a:pt x="48" y="330"/>
                </a:lnTo>
                <a:lnTo>
                  <a:pt x="54" y="336"/>
                </a:lnTo>
                <a:lnTo>
                  <a:pt x="78" y="336"/>
                </a:lnTo>
                <a:lnTo>
                  <a:pt x="84" y="342"/>
                </a:lnTo>
                <a:lnTo>
                  <a:pt x="108" y="342"/>
                </a:lnTo>
                <a:lnTo>
                  <a:pt x="114" y="348"/>
                </a:lnTo>
                <a:lnTo>
                  <a:pt x="126" y="342"/>
                </a:lnTo>
                <a:lnTo>
                  <a:pt x="132" y="342"/>
                </a:lnTo>
                <a:lnTo>
                  <a:pt x="144" y="336"/>
                </a:lnTo>
                <a:lnTo>
                  <a:pt x="150" y="336"/>
                </a:lnTo>
                <a:lnTo>
                  <a:pt x="174" y="360"/>
                </a:lnTo>
                <a:lnTo>
                  <a:pt x="186" y="360"/>
                </a:lnTo>
                <a:lnTo>
                  <a:pt x="198" y="348"/>
                </a:lnTo>
                <a:lnTo>
                  <a:pt x="198" y="342"/>
                </a:lnTo>
                <a:lnTo>
                  <a:pt x="222" y="348"/>
                </a:lnTo>
                <a:lnTo>
                  <a:pt x="228" y="336"/>
                </a:lnTo>
                <a:lnTo>
                  <a:pt x="234" y="342"/>
                </a:lnTo>
                <a:lnTo>
                  <a:pt x="252" y="342"/>
                </a:lnTo>
                <a:lnTo>
                  <a:pt x="258" y="336"/>
                </a:lnTo>
                <a:lnTo>
                  <a:pt x="258" y="330"/>
                </a:lnTo>
                <a:lnTo>
                  <a:pt x="270" y="318"/>
                </a:lnTo>
                <a:lnTo>
                  <a:pt x="282" y="318"/>
                </a:lnTo>
                <a:lnTo>
                  <a:pt x="288" y="306"/>
                </a:lnTo>
                <a:lnTo>
                  <a:pt x="294" y="306"/>
                </a:lnTo>
                <a:lnTo>
                  <a:pt x="306" y="312"/>
                </a:lnTo>
                <a:lnTo>
                  <a:pt x="318" y="312"/>
                </a:lnTo>
                <a:lnTo>
                  <a:pt x="318" y="306"/>
                </a:lnTo>
                <a:lnTo>
                  <a:pt x="324" y="306"/>
                </a:lnTo>
                <a:lnTo>
                  <a:pt x="336" y="300"/>
                </a:lnTo>
                <a:lnTo>
                  <a:pt x="342" y="300"/>
                </a:lnTo>
                <a:lnTo>
                  <a:pt x="354" y="312"/>
                </a:lnTo>
                <a:lnTo>
                  <a:pt x="360" y="312"/>
                </a:lnTo>
                <a:lnTo>
                  <a:pt x="360" y="318"/>
                </a:lnTo>
                <a:lnTo>
                  <a:pt x="402" y="318"/>
                </a:lnTo>
                <a:lnTo>
                  <a:pt x="408" y="324"/>
                </a:lnTo>
                <a:lnTo>
                  <a:pt x="408" y="336"/>
                </a:lnTo>
                <a:lnTo>
                  <a:pt x="426" y="336"/>
                </a:lnTo>
                <a:lnTo>
                  <a:pt x="438" y="342"/>
                </a:lnTo>
                <a:lnTo>
                  <a:pt x="444" y="348"/>
                </a:lnTo>
                <a:lnTo>
                  <a:pt x="450" y="360"/>
                </a:lnTo>
                <a:lnTo>
                  <a:pt x="444" y="366"/>
                </a:lnTo>
                <a:lnTo>
                  <a:pt x="444" y="390"/>
                </a:lnTo>
                <a:lnTo>
                  <a:pt x="456" y="384"/>
                </a:lnTo>
                <a:lnTo>
                  <a:pt x="462" y="384"/>
                </a:lnTo>
                <a:lnTo>
                  <a:pt x="468" y="390"/>
                </a:lnTo>
                <a:lnTo>
                  <a:pt x="462" y="396"/>
                </a:lnTo>
                <a:lnTo>
                  <a:pt x="462" y="414"/>
                </a:lnTo>
                <a:lnTo>
                  <a:pt x="474" y="414"/>
                </a:lnTo>
                <a:lnTo>
                  <a:pt x="480" y="420"/>
                </a:lnTo>
                <a:lnTo>
                  <a:pt x="492" y="420"/>
                </a:lnTo>
                <a:lnTo>
                  <a:pt x="498" y="426"/>
                </a:lnTo>
                <a:lnTo>
                  <a:pt x="498" y="456"/>
                </a:lnTo>
                <a:lnTo>
                  <a:pt x="492" y="456"/>
                </a:lnTo>
                <a:lnTo>
                  <a:pt x="480" y="462"/>
                </a:lnTo>
                <a:lnTo>
                  <a:pt x="462" y="462"/>
                </a:lnTo>
                <a:lnTo>
                  <a:pt x="456" y="456"/>
                </a:lnTo>
                <a:lnTo>
                  <a:pt x="438" y="456"/>
                </a:lnTo>
                <a:lnTo>
                  <a:pt x="432" y="462"/>
                </a:lnTo>
                <a:lnTo>
                  <a:pt x="432" y="468"/>
                </a:lnTo>
                <a:lnTo>
                  <a:pt x="438" y="468"/>
                </a:lnTo>
                <a:lnTo>
                  <a:pt x="450" y="474"/>
                </a:lnTo>
                <a:lnTo>
                  <a:pt x="456" y="480"/>
                </a:lnTo>
                <a:lnTo>
                  <a:pt x="438" y="492"/>
                </a:lnTo>
                <a:lnTo>
                  <a:pt x="432" y="498"/>
                </a:lnTo>
                <a:lnTo>
                  <a:pt x="420" y="504"/>
                </a:lnTo>
                <a:lnTo>
                  <a:pt x="414" y="504"/>
                </a:lnTo>
                <a:lnTo>
                  <a:pt x="414" y="516"/>
                </a:lnTo>
                <a:lnTo>
                  <a:pt x="420" y="522"/>
                </a:lnTo>
                <a:lnTo>
                  <a:pt x="420" y="534"/>
                </a:lnTo>
                <a:lnTo>
                  <a:pt x="396" y="540"/>
                </a:lnTo>
                <a:lnTo>
                  <a:pt x="390" y="528"/>
                </a:lnTo>
                <a:lnTo>
                  <a:pt x="390" y="516"/>
                </a:lnTo>
                <a:lnTo>
                  <a:pt x="390" y="528"/>
                </a:lnTo>
                <a:lnTo>
                  <a:pt x="396" y="540"/>
                </a:lnTo>
                <a:lnTo>
                  <a:pt x="396" y="546"/>
                </a:lnTo>
                <a:lnTo>
                  <a:pt x="408" y="552"/>
                </a:lnTo>
                <a:lnTo>
                  <a:pt x="438" y="552"/>
                </a:lnTo>
                <a:lnTo>
                  <a:pt x="444" y="546"/>
                </a:lnTo>
                <a:lnTo>
                  <a:pt x="450" y="546"/>
                </a:lnTo>
                <a:lnTo>
                  <a:pt x="456" y="540"/>
                </a:lnTo>
                <a:lnTo>
                  <a:pt x="474" y="540"/>
                </a:lnTo>
                <a:lnTo>
                  <a:pt x="480" y="534"/>
                </a:lnTo>
                <a:lnTo>
                  <a:pt x="486" y="534"/>
                </a:lnTo>
                <a:lnTo>
                  <a:pt x="480" y="528"/>
                </a:lnTo>
                <a:lnTo>
                  <a:pt x="486" y="528"/>
                </a:lnTo>
                <a:lnTo>
                  <a:pt x="492" y="522"/>
                </a:lnTo>
                <a:lnTo>
                  <a:pt x="510" y="516"/>
                </a:lnTo>
                <a:lnTo>
                  <a:pt x="522" y="510"/>
                </a:lnTo>
                <a:lnTo>
                  <a:pt x="528" y="504"/>
                </a:lnTo>
                <a:lnTo>
                  <a:pt x="534" y="492"/>
                </a:lnTo>
                <a:lnTo>
                  <a:pt x="540" y="486"/>
                </a:lnTo>
                <a:lnTo>
                  <a:pt x="546" y="474"/>
                </a:lnTo>
                <a:lnTo>
                  <a:pt x="552" y="468"/>
                </a:lnTo>
                <a:lnTo>
                  <a:pt x="552" y="462"/>
                </a:lnTo>
                <a:lnTo>
                  <a:pt x="582" y="450"/>
                </a:lnTo>
                <a:lnTo>
                  <a:pt x="600" y="438"/>
                </a:lnTo>
                <a:lnTo>
                  <a:pt x="612" y="444"/>
                </a:lnTo>
                <a:lnTo>
                  <a:pt x="624" y="444"/>
                </a:lnTo>
                <a:lnTo>
                  <a:pt x="636" y="450"/>
                </a:lnTo>
                <a:lnTo>
                  <a:pt x="654" y="450"/>
                </a:lnTo>
                <a:lnTo>
                  <a:pt x="666" y="438"/>
                </a:lnTo>
                <a:lnTo>
                  <a:pt x="648" y="462"/>
                </a:lnTo>
                <a:lnTo>
                  <a:pt x="624" y="462"/>
                </a:lnTo>
                <a:lnTo>
                  <a:pt x="630" y="468"/>
                </a:lnTo>
                <a:lnTo>
                  <a:pt x="642" y="474"/>
                </a:lnTo>
                <a:lnTo>
                  <a:pt x="654" y="486"/>
                </a:lnTo>
                <a:lnTo>
                  <a:pt x="726" y="486"/>
                </a:lnTo>
                <a:lnTo>
                  <a:pt x="738" y="504"/>
                </a:lnTo>
                <a:lnTo>
                  <a:pt x="726" y="510"/>
                </a:lnTo>
                <a:lnTo>
                  <a:pt x="720" y="516"/>
                </a:lnTo>
                <a:lnTo>
                  <a:pt x="684" y="534"/>
                </a:lnTo>
                <a:lnTo>
                  <a:pt x="678" y="540"/>
                </a:lnTo>
                <a:lnTo>
                  <a:pt x="678" y="546"/>
                </a:lnTo>
                <a:lnTo>
                  <a:pt x="684" y="546"/>
                </a:lnTo>
                <a:lnTo>
                  <a:pt x="690" y="552"/>
                </a:lnTo>
                <a:lnTo>
                  <a:pt x="720" y="552"/>
                </a:lnTo>
                <a:lnTo>
                  <a:pt x="732" y="558"/>
                </a:lnTo>
                <a:lnTo>
                  <a:pt x="744" y="570"/>
                </a:lnTo>
                <a:lnTo>
                  <a:pt x="744" y="594"/>
                </a:lnTo>
                <a:lnTo>
                  <a:pt x="738" y="606"/>
                </a:lnTo>
                <a:lnTo>
                  <a:pt x="738" y="618"/>
                </a:lnTo>
                <a:lnTo>
                  <a:pt x="756" y="618"/>
                </a:lnTo>
                <a:lnTo>
                  <a:pt x="768" y="624"/>
                </a:lnTo>
                <a:lnTo>
                  <a:pt x="780" y="624"/>
                </a:lnTo>
                <a:lnTo>
                  <a:pt x="780" y="618"/>
                </a:lnTo>
                <a:lnTo>
                  <a:pt x="792" y="606"/>
                </a:lnTo>
                <a:lnTo>
                  <a:pt x="804" y="600"/>
                </a:lnTo>
                <a:lnTo>
                  <a:pt x="810" y="594"/>
                </a:lnTo>
                <a:lnTo>
                  <a:pt x="840" y="594"/>
                </a:lnTo>
                <a:lnTo>
                  <a:pt x="858" y="576"/>
                </a:lnTo>
                <a:lnTo>
                  <a:pt x="858" y="570"/>
                </a:lnTo>
                <a:lnTo>
                  <a:pt x="864" y="564"/>
                </a:lnTo>
                <a:lnTo>
                  <a:pt x="870" y="564"/>
                </a:lnTo>
                <a:lnTo>
                  <a:pt x="882" y="576"/>
                </a:lnTo>
                <a:lnTo>
                  <a:pt x="918" y="570"/>
                </a:lnTo>
                <a:lnTo>
                  <a:pt x="918" y="552"/>
                </a:lnTo>
                <a:lnTo>
                  <a:pt x="930" y="540"/>
                </a:lnTo>
                <a:lnTo>
                  <a:pt x="900" y="540"/>
                </a:lnTo>
                <a:lnTo>
                  <a:pt x="894" y="546"/>
                </a:lnTo>
                <a:lnTo>
                  <a:pt x="882" y="552"/>
                </a:lnTo>
                <a:lnTo>
                  <a:pt x="852" y="552"/>
                </a:lnTo>
                <a:lnTo>
                  <a:pt x="846" y="546"/>
                </a:lnTo>
                <a:lnTo>
                  <a:pt x="834" y="540"/>
                </a:lnTo>
                <a:lnTo>
                  <a:pt x="828" y="534"/>
                </a:lnTo>
                <a:lnTo>
                  <a:pt x="828" y="522"/>
                </a:lnTo>
                <a:lnTo>
                  <a:pt x="822" y="516"/>
                </a:lnTo>
                <a:lnTo>
                  <a:pt x="810" y="516"/>
                </a:lnTo>
                <a:lnTo>
                  <a:pt x="786" y="498"/>
                </a:lnTo>
                <a:lnTo>
                  <a:pt x="750" y="492"/>
                </a:lnTo>
                <a:lnTo>
                  <a:pt x="744" y="480"/>
                </a:lnTo>
                <a:lnTo>
                  <a:pt x="810" y="480"/>
                </a:lnTo>
                <a:lnTo>
                  <a:pt x="822" y="474"/>
                </a:lnTo>
                <a:lnTo>
                  <a:pt x="834" y="462"/>
                </a:lnTo>
                <a:lnTo>
                  <a:pt x="846" y="468"/>
                </a:lnTo>
                <a:lnTo>
                  <a:pt x="852" y="462"/>
                </a:lnTo>
                <a:lnTo>
                  <a:pt x="864" y="456"/>
                </a:lnTo>
                <a:lnTo>
                  <a:pt x="870" y="450"/>
                </a:lnTo>
                <a:lnTo>
                  <a:pt x="882" y="444"/>
                </a:lnTo>
                <a:lnTo>
                  <a:pt x="906" y="444"/>
                </a:lnTo>
                <a:lnTo>
                  <a:pt x="918" y="438"/>
                </a:lnTo>
                <a:lnTo>
                  <a:pt x="930" y="438"/>
                </a:lnTo>
                <a:lnTo>
                  <a:pt x="978" y="408"/>
                </a:lnTo>
                <a:lnTo>
                  <a:pt x="1014" y="408"/>
                </a:lnTo>
                <a:lnTo>
                  <a:pt x="1014" y="372"/>
                </a:lnTo>
                <a:lnTo>
                  <a:pt x="1032" y="372"/>
                </a:lnTo>
                <a:lnTo>
                  <a:pt x="1038" y="366"/>
                </a:lnTo>
                <a:lnTo>
                  <a:pt x="1038" y="360"/>
                </a:lnTo>
                <a:lnTo>
                  <a:pt x="1050" y="348"/>
                </a:lnTo>
                <a:lnTo>
                  <a:pt x="1080" y="348"/>
                </a:lnTo>
                <a:lnTo>
                  <a:pt x="1092" y="342"/>
                </a:lnTo>
                <a:lnTo>
                  <a:pt x="1104" y="342"/>
                </a:lnTo>
                <a:lnTo>
                  <a:pt x="1116" y="330"/>
                </a:lnTo>
                <a:lnTo>
                  <a:pt x="1116" y="324"/>
                </a:lnTo>
                <a:lnTo>
                  <a:pt x="1110" y="312"/>
                </a:lnTo>
                <a:lnTo>
                  <a:pt x="1110" y="300"/>
                </a:lnTo>
                <a:lnTo>
                  <a:pt x="1098" y="294"/>
                </a:lnTo>
                <a:lnTo>
                  <a:pt x="1086" y="282"/>
                </a:lnTo>
                <a:lnTo>
                  <a:pt x="1092" y="276"/>
                </a:lnTo>
                <a:lnTo>
                  <a:pt x="1110" y="276"/>
                </a:lnTo>
                <a:lnTo>
                  <a:pt x="1116" y="270"/>
                </a:lnTo>
                <a:lnTo>
                  <a:pt x="1110" y="264"/>
                </a:lnTo>
                <a:lnTo>
                  <a:pt x="1104" y="264"/>
                </a:lnTo>
                <a:lnTo>
                  <a:pt x="1098" y="258"/>
                </a:lnTo>
                <a:lnTo>
                  <a:pt x="1092" y="258"/>
                </a:lnTo>
                <a:lnTo>
                  <a:pt x="1110" y="246"/>
                </a:lnTo>
                <a:lnTo>
                  <a:pt x="1110" y="222"/>
                </a:lnTo>
                <a:lnTo>
                  <a:pt x="1104" y="216"/>
                </a:lnTo>
                <a:lnTo>
                  <a:pt x="1080" y="216"/>
                </a:lnTo>
                <a:lnTo>
                  <a:pt x="1062" y="204"/>
                </a:lnTo>
                <a:lnTo>
                  <a:pt x="1056" y="198"/>
                </a:lnTo>
                <a:lnTo>
                  <a:pt x="1056" y="192"/>
                </a:lnTo>
                <a:lnTo>
                  <a:pt x="1014" y="192"/>
                </a:lnTo>
                <a:lnTo>
                  <a:pt x="1002" y="186"/>
                </a:lnTo>
                <a:lnTo>
                  <a:pt x="996" y="180"/>
                </a:lnTo>
                <a:lnTo>
                  <a:pt x="978" y="180"/>
                </a:lnTo>
                <a:lnTo>
                  <a:pt x="966" y="186"/>
                </a:lnTo>
                <a:lnTo>
                  <a:pt x="942" y="162"/>
                </a:lnTo>
                <a:lnTo>
                  <a:pt x="936" y="150"/>
                </a:lnTo>
                <a:lnTo>
                  <a:pt x="924" y="150"/>
                </a:lnTo>
                <a:lnTo>
                  <a:pt x="918" y="156"/>
                </a:lnTo>
                <a:lnTo>
                  <a:pt x="918" y="162"/>
                </a:lnTo>
                <a:lnTo>
                  <a:pt x="912" y="156"/>
                </a:lnTo>
                <a:lnTo>
                  <a:pt x="864" y="156"/>
                </a:lnTo>
                <a:lnTo>
                  <a:pt x="858" y="150"/>
                </a:lnTo>
                <a:lnTo>
                  <a:pt x="846" y="150"/>
                </a:lnTo>
                <a:lnTo>
                  <a:pt x="840" y="144"/>
                </a:lnTo>
                <a:lnTo>
                  <a:pt x="816" y="150"/>
                </a:lnTo>
                <a:lnTo>
                  <a:pt x="810" y="150"/>
                </a:lnTo>
                <a:lnTo>
                  <a:pt x="798" y="102"/>
                </a:lnTo>
                <a:lnTo>
                  <a:pt x="756" y="84"/>
                </a:lnTo>
                <a:lnTo>
                  <a:pt x="720" y="84"/>
                </a:lnTo>
                <a:lnTo>
                  <a:pt x="720" y="66"/>
                </a:lnTo>
                <a:lnTo>
                  <a:pt x="714" y="48"/>
                </a:lnTo>
                <a:lnTo>
                  <a:pt x="720" y="48"/>
                </a:lnTo>
                <a:lnTo>
                  <a:pt x="726" y="42"/>
                </a:lnTo>
                <a:lnTo>
                  <a:pt x="726" y="30"/>
                </a:lnTo>
                <a:lnTo>
                  <a:pt x="720" y="30"/>
                </a:lnTo>
                <a:lnTo>
                  <a:pt x="708" y="24"/>
                </a:lnTo>
                <a:lnTo>
                  <a:pt x="702" y="18"/>
                </a:lnTo>
                <a:lnTo>
                  <a:pt x="696" y="18"/>
                </a:lnTo>
                <a:lnTo>
                  <a:pt x="690" y="0"/>
                </a:lnTo>
                <a:lnTo>
                  <a:pt x="642" y="0"/>
                </a:lnTo>
                <a:lnTo>
                  <a:pt x="630" y="6"/>
                </a:lnTo>
                <a:lnTo>
                  <a:pt x="600" y="6"/>
                </a:lnTo>
                <a:lnTo>
                  <a:pt x="600" y="18"/>
                </a:lnTo>
                <a:lnTo>
                  <a:pt x="594" y="24"/>
                </a:lnTo>
                <a:lnTo>
                  <a:pt x="558" y="24"/>
                </a:lnTo>
                <a:lnTo>
                  <a:pt x="546" y="18"/>
                </a:lnTo>
                <a:lnTo>
                  <a:pt x="516" y="18"/>
                </a:lnTo>
                <a:lnTo>
                  <a:pt x="510" y="30"/>
                </a:lnTo>
                <a:lnTo>
                  <a:pt x="498" y="36"/>
                </a:lnTo>
                <a:lnTo>
                  <a:pt x="492" y="42"/>
                </a:lnTo>
                <a:lnTo>
                  <a:pt x="486" y="54"/>
                </a:lnTo>
                <a:lnTo>
                  <a:pt x="492" y="60"/>
                </a:lnTo>
                <a:lnTo>
                  <a:pt x="492" y="72"/>
                </a:lnTo>
                <a:lnTo>
                  <a:pt x="486" y="78"/>
                </a:lnTo>
                <a:lnTo>
                  <a:pt x="468" y="78"/>
                </a:lnTo>
                <a:lnTo>
                  <a:pt x="462" y="72"/>
                </a:lnTo>
                <a:lnTo>
                  <a:pt x="438" y="72"/>
                </a:lnTo>
                <a:lnTo>
                  <a:pt x="426" y="78"/>
                </a:lnTo>
                <a:lnTo>
                  <a:pt x="420" y="78"/>
                </a:lnTo>
                <a:lnTo>
                  <a:pt x="420" y="66"/>
                </a:lnTo>
                <a:lnTo>
                  <a:pt x="414" y="60"/>
                </a:lnTo>
                <a:lnTo>
                  <a:pt x="396" y="60"/>
                </a:lnTo>
                <a:lnTo>
                  <a:pt x="390" y="66"/>
                </a:lnTo>
                <a:lnTo>
                  <a:pt x="390" y="72"/>
                </a:lnTo>
                <a:lnTo>
                  <a:pt x="378" y="60"/>
                </a:lnTo>
                <a:lnTo>
                  <a:pt x="366" y="66"/>
                </a:lnTo>
                <a:lnTo>
                  <a:pt x="360" y="60"/>
                </a:lnTo>
                <a:lnTo>
                  <a:pt x="342" y="66"/>
                </a:lnTo>
                <a:lnTo>
                  <a:pt x="336" y="54"/>
                </a:lnTo>
                <a:lnTo>
                  <a:pt x="324" y="66"/>
                </a:lnTo>
                <a:lnTo>
                  <a:pt x="306" y="54"/>
                </a:lnTo>
                <a:lnTo>
                  <a:pt x="300" y="60"/>
                </a:lnTo>
                <a:lnTo>
                  <a:pt x="282" y="48"/>
                </a:lnTo>
                <a:lnTo>
                  <a:pt x="258" y="42"/>
                </a:lnTo>
                <a:lnTo>
                  <a:pt x="222" y="42"/>
                </a:lnTo>
                <a:lnTo>
                  <a:pt x="216" y="36"/>
                </a:lnTo>
                <a:lnTo>
                  <a:pt x="216" y="30"/>
                </a:lnTo>
                <a:lnTo>
                  <a:pt x="168" y="30"/>
                </a:lnTo>
                <a:lnTo>
                  <a:pt x="162" y="36"/>
                </a:lnTo>
                <a:lnTo>
                  <a:pt x="150" y="42"/>
                </a:lnTo>
                <a:lnTo>
                  <a:pt x="114" y="42"/>
                </a:lnTo>
                <a:lnTo>
                  <a:pt x="114" y="48"/>
                </a:lnTo>
                <a:lnTo>
                  <a:pt x="96" y="66"/>
                </a:lnTo>
                <a:lnTo>
                  <a:pt x="78" y="66"/>
                </a:lnTo>
                <a:lnTo>
                  <a:pt x="66" y="60"/>
                </a:lnTo>
                <a:lnTo>
                  <a:pt x="72" y="78"/>
                </a:lnTo>
                <a:lnTo>
                  <a:pt x="90" y="96"/>
                </a:lnTo>
                <a:lnTo>
                  <a:pt x="90" y="102"/>
                </a:lnTo>
                <a:lnTo>
                  <a:pt x="102" y="108"/>
                </a:lnTo>
                <a:lnTo>
                  <a:pt x="108" y="114"/>
                </a:lnTo>
                <a:lnTo>
                  <a:pt x="102" y="126"/>
                </a:lnTo>
                <a:lnTo>
                  <a:pt x="108" y="132"/>
                </a:lnTo>
                <a:lnTo>
                  <a:pt x="108" y="138"/>
                </a:lnTo>
                <a:lnTo>
                  <a:pt x="114" y="144"/>
                </a:lnTo>
                <a:lnTo>
                  <a:pt x="108" y="150"/>
                </a:lnTo>
                <a:lnTo>
                  <a:pt x="102" y="150"/>
                </a:lnTo>
                <a:lnTo>
                  <a:pt x="96" y="156"/>
                </a:lnTo>
                <a:lnTo>
                  <a:pt x="84" y="156"/>
                </a:lnTo>
                <a:lnTo>
                  <a:pt x="30" y="204"/>
                </a:lnTo>
                <a:lnTo>
                  <a:pt x="30" y="246"/>
                </a:lnTo>
                <a:lnTo>
                  <a:pt x="42" y="258"/>
                </a:lnTo>
                <a:lnTo>
                  <a:pt x="18" y="258"/>
                </a:lnTo>
                <a:lnTo>
                  <a:pt x="18" y="270"/>
                </a:lnTo>
                <a:lnTo>
                  <a:pt x="12" y="276"/>
                </a:lnTo>
                <a:lnTo>
                  <a:pt x="12" y="282"/>
                </a:lnTo>
                <a:lnTo>
                  <a:pt x="6" y="288"/>
                </a:lnTo>
                <a:lnTo>
                  <a:pt x="0" y="288"/>
                </a:lnTo>
                <a:lnTo>
                  <a:pt x="0" y="306"/>
                </a:lnTo>
                <a:lnTo>
                  <a:pt x="6" y="306"/>
                </a:lnTo>
                <a:lnTo>
                  <a:pt x="24" y="324"/>
                </a:lnTo>
                <a:close/>
              </a:path>
            </a:pathLst>
          </a:custGeom>
          <a:solidFill>
            <a:sysClr val="window" lastClr="FFFFFF">
              <a:lumMod val="95000"/>
            </a:sysClr>
          </a:solidFill>
          <a:ln w="9525" cap="flat" cmpd="sng" algn="ctr">
            <a:solidFill>
              <a:sysClr val="windowText" lastClr="000000">
                <a:lumMod val="75000"/>
                <a:lumOff val="25000"/>
              </a:sys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4" name="Turkey" descr="© INSCALE GmbH, 05.05.2010&#10;http://www.presentationload.com/">
            <a:extLst>
              <a:ext uri="{FF2B5EF4-FFF2-40B4-BE49-F238E27FC236}">
                <a16:creationId xmlns:a16="http://schemas.microsoft.com/office/drawing/2014/main" id="{79BD2401-44E6-3306-F76F-DD55CB7EECF0}"/>
              </a:ext>
            </a:extLst>
          </p:cNvPr>
          <p:cNvSpPr>
            <a:spLocks noEditPoints="1"/>
          </p:cNvSpPr>
          <p:nvPr/>
        </p:nvSpPr>
        <p:spPr bwMode="gray">
          <a:xfrm>
            <a:off x="9409988" y="4548539"/>
            <a:ext cx="2727694" cy="1071767"/>
          </a:xfrm>
          <a:custGeom>
            <a:avLst/>
            <a:gdLst>
              <a:gd name="T0" fmla="*/ 2147483647 w 1332"/>
              <a:gd name="T1" fmla="*/ 2147483647 h 510"/>
              <a:gd name="T2" fmla="*/ 2147483647 w 1332"/>
              <a:gd name="T3" fmla="*/ 2147483647 h 510"/>
              <a:gd name="T4" fmla="*/ 2147483647 w 1332"/>
              <a:gd name="T5" fmla="*/ 2147483647 h 510"/>
              <a:gd name="T6" fmla="*/ 2147483647 w 1332"/>
              <a:gd name="T7" fmla="*/ 2147483647 h 510"/>
              <a:gd name="T8" fmla="*/ 2147483647 w 1332"/>
              <a:gd name="T9" fmla="*/ 2147483647 h 510"/>
              <a:gd name="T10" fmla="*/ 2147483647 w 1332"/>
              <a:gd name="T11" fmla="*/ 2147483647 h 510"/>
              <a:gd name="T12" fmla="*/ 2147483647 w 1332"/>
              <a:gd name="T13" fmla="*/ 2147483647 h 510"/>
              <a:gd name="T14" fmla="*/ 2147483647 w 1332"/>
              <a:gd name="T15" fmla="*/ 2147483647 h 510"/>
              <a:gd name="T16" fmla="*/ 2147483647 w 1332"/>
              <a:gd name="T17" fmla="*/ 2147483647 h 510"/>
              <a:gd name="T18" fmla="*/ 2147483647 w 1332"/>
              <a:gd name="T19" fmla="*/ 2147483647 h 510"/>
              <a:gd name="T20" fmla="*/ 2147483647 w 1332"/>
              <a:gd name="T21" fmla="*/ 2147483647 h 510"/>
              <a:gd name="T22" fmla="*/ 2147483647 w 1332"/>
              <a:gd name="T23" fmla="*/ 2147483647 h 510"/>
              <a:gd name="T24" fmla="*/ 2147483647 w 1332"/>
              <a:gd name="T25" fmla="*/ 2147483647 h 510"/>
              <a:gd name="T26" fmla="*/ 2147483647 w 1332"/>
              <a:gd name="T27" fmla="*/ 2147483647 h 510"/>
              <a:gd name="T28" fmla="*/ 2147483647 w 1332"/>
              <a:gd name="T29" fmla="*/ 2147483647 h 510"/>
              <a:gd name="T30" fmla="*/ 2147483647 w 1332"/>
              <a:gd name="T31" fmla="*/ 2147483647 h 510"/>
              <a:gd name="T32" fmla="*/ 2147483647 w 1332"/>
              <a:gd name="T33" fmla="*/ 2147483647 h 510"/>
              <a:gd name="T34" fmla="*/ 2147483647 w 1332"/>
              <a:gd name="T35" fmla="*/ 2147483647 h 510"/>
              <a:gd name="T36" fmla="*/ 2147483647 w 1332"/>
              <a:gd name="T37" fmla="*/ 2147483647 h 510"/>
              <a:gd name="T38" fmla="*/ 2147483647 w 1332"/>
              <a:gd name="T39" fmla="*/ 2147483647 h 510"/>
              <a:gd name="T40" fmla="*/ 2147483647 w 1332"/>
              <a:gd name="T41" fmla="*/ 2147483647 h 510"/>
              <a:gd name="T42" fmla="*/ 2147483647 w 1332"/>
              <a:gd name="T43" fmla="*/ 2147483647 h 510"/>
              <a:gd name="T44" fmla="*/ 2147483647 w 1332"/>
              <a:gd name="T45" fmla="*/ 2147483647 h 510"/>
              <a:gd name="T46" fmla="*/ 2147483647 w 1332"/>
              <a:gd name="T47" fmla="*/ 2147483647 h 510"/>
              <a:gd name="T48" fmla="*/ 2147483647 w 1332"/>
              <a:gd name="T49" fmla="*/ 2147483647 h 510"/>
              <a:gd name="T50" fmla="*/ 2147483647 w 1332"/>
              <a:gd name="T51" fmla="*/ 2147483647 h 510"/>
              <a:gd name="T52" fmla="*/ 2147483647 w 1332"/>
              <a:gd name="T53" fmla="*/ 2147483647 h 510"/>
              <a:gd name="T54" fmla="*/ 2147483647 w 1332"/>
              <a:gd name="T55" fmla="*/ 2147483647 h 510"/>
              <a:gd name="T56" fmla="*/ 2147483647 w 1332"/>
              <a:gd name="T57" fmla="*/ 2147483647 h 510"/>
              <a:gd name="T58" fmla="*/ 2147483647 w 1332"/>
              <a:gd name="T59" fmla="*/ 2147483647 h 510"/>
              <a:gd name="T60" fmla="*/ 2147483647 w 1332"/>
              <a:gd name="T61" fmla="*/ 2147483647 h 510"/>
              <a:gd name="T62" fmla="*/ 2147483647 w 1332"/>
              <a:gd name="T63" fmla="*/ 2147483647 h 510"/>
              <a:gd name="T64" fmla="*/ 2147483647 w 1332"/>
              <a:gd name="T65" fmla="*/ 2147483647 h 510"/>
              <a:gd name="T66" fmla="*/ 2147483647 w 1332"/>
              <a:gd name="T67" fmla="*/ 2147483647 h 510"/>
              <a:gd name="T68" fmla="*/ 2147483647 w 1332"/>
              <a:gd name="T69" fmla="*/ 2147483647 h 510"/>
              <a:gd name="T70" fmla="*/ 2147483647 w 1332"/>
              <a:gd name="T71" fmla="*/ 2147483647 h 510"/>
              <a:gd name="T72" fmla="*/ 2147483647 w 1332"/>
              <a:gd name="T73" fmla="*/ 2147483647 h 510"/>
              <a:gd name="T74" fmla="*/ 2147483647 w 1332"/>
              <a:gd name="T75" fmla="*/ 2147483647 h 510"/>
              <a:gd name="T76" fmla="*/ 2147483647 w 1332"/>
              <a:gd name="T77" fmla="*/ 2147483647 h 510"/>
              <a:gd name="T78" fmla="*/ 2147483647 w 1332"/>
              <a:gd name="T79" fmla="*/ 2147483647 h 510"/>
              <a:gd name="T80" fmla="*/ 2147483647 w 1332"/>
              <a:gd name="T81" fmla="*/ 2147483647 h 510"/>
              <a:gd name="T82" fmla="*/ 2147483647 w 1332"/>
              <a:gd name="T83" fmla="*/ 2147483647 h 510"/>
              <a:gd name="T84" fmla="*/ 2147483647 w 1332"/>
              <a:gd name="T85" fmla="*/ 2147483647 h 510"/>
              <a:gd name="T86" fmla="*/ 2147483647 w 1332"/>
              <a:gd name="T87" fmla="*/ 2147483647 h 510"/>
              <a:gd name="T88" fmla="*/ 2147483647 w 1332"/>
              <a:gd name="T89" fmla="*/ 2147483647 h 510"/>
              <a:gd name="T90" fmla="*/ 2147483647 w 1332"/>
              <a:gd name="T91" fmla="*/ 2147483647 h 510"/>
              <a:gd name="T92" fmla="*/ 2147483647 w 1332"/>
              <a:gd name="T93" fmla="*/ 2147483647 h 510"/>
              <a:gd name="T94" fmla="*/ 2147483647 w 1332"/>
              <a:gd name="T95" fmla="*/ 2147483647 h 510"/>
              <a:gd name="T96" fmla="*/ 2147483647 w 1332"/>
              <a:gd name="T97" fmla="*/ 2147483647 h 510"/>
              <a:gd name="T98" fmla="*/ 2147483647 w 1332"/>
              <a:gd name="T99" fmla="*/ 2147483647 h 510"/>
              <a:gd name="T100" fmla="*/ 2147483647 w 1332"/>
              <a:gd name="T101" fmla="*/ 2147483647 h 510"/>
              <a:gd name="T102" fmla="*/ 2147483647 w 1332"/>
              <a:gd name="T103" fmla="*/ 2147483647 h 510"/>
              <a:gd name="T104" fmla="*/ 2147483647 w 1332"/>
              <a:gd name="T105" fmla="*/ 2147483647 h 510"/>
              <a:gd name="T106" fmla="*/ 2147483647 w 1332"/>
              <a:gd name="T107" fmla="*/ 2147483647 h 510"/>
              <a:gd name="T108" fmla="*/ 2147483647 w 1332"/>
              <a:gd name="T109" fmla="*/ 2147483647 h 510"/>
              <a:gd name="T110" fmla="*/ 2147483647 w 1332"/>
              <a:gd name="T111" fmla="*/ 2147483647 h 510"/>
              <a:gd name="T112" fmla="*/ 2147483647 w 1332"/>
              <a:gd name="T113" fmla="*/ 2147483647 h 510"/>
              <a:gd name="T114" fmla="*/ 2147483647 w 1332"/>
              <a:gd name="T115" fmla="*/ 2147483647 h 510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w 1332"/>
              <a:gd name="T175" fmla="*/ 0 h 510"/>
              <a:gd name="T176" fmla="*/ 1332 w 1332"/>
              <a:gd name="T177" fmla="*/ 510 h 510"/>
            </a:gdLst>
            <a:ahLst/>
            <a:cxnLst>
              <a:cxn ang="T116">
                <a:pos x="T0" y="T1"/>
              </a:cxn>
              <a:cxn ang="T117">
                <a:pos x="T2" y="T3"/>
              </a:cxn>
              <a:cxn ang="T118">
                <a:pos x="T4" y="T5"/>
              </a:cxn>
              <a:cxn ang="T119">
                <a:pos x="T6" y="T7"/>
              </a:cxn>
              <a:cxn ang="T120">
                <a:pos x="T8" y="T9"/>
              </a:cxn>
              <a:cxn ang="T121">
                <a:pos x="T10" y="T11"/>
              </a:cxn>
              <a:cxn ang="T122">
                <a:pos x="T12" y="T13"/>
              </a:cxn>
              <a:cxn ang="T123">
                <a:pos x="T14" y="T15"/>
              </a:cxn>
              <a:cxn ang="T124">
                <a:pos x="T16" y="T17"/>
              </a:cxn>
              <a:cxn ang="T125">
                <a:pos x="T18" y="T19"/>
              </a:cxn>
              <a:cxn ang="T126">
                <a:pos x="T20" y="T21"/>
              </a:cxn>
              <a:cxn ang="T127">
                <a:pos x="T22" y="T23"/>
              </a:cxn>
              <a:cxn ang="T128">
                <a:pos x="T24" y="T25"/>
              </a:cxn>
              <a:cxn ang="T129">
                <a:pos x="T26" y="T27"/>
              </a:cxn>
              <a:cxn ang="T130">
                <a:pos x="T28" y="T29"/>
              </a:cxn>
              <a:cxn ang="T131">
                <a:pos x="T30" y="T31"/>
              </a:cxn>
              <a:cxn ang="T132">
                <a:pos x="T32" y="T33"/>
              </a:cxn>
              <a:cxn ang="T133">
                <a:pos x="T34" y="T35"/>
              </a:cxn>
              <a:cxn ang="T134">
                <a:pos x="T36" y="T37"/>
              </a:cxn>
              <a:cxn ang="T135">
                <a:pos x="T38" y="T39"/>
              </a:cxn>
              <a:cxn ang="T136">
                <a:pos x="T40" y="T41"/>
              </a:cxn>
              <a:cxn ang="T137">
                <a:pos x="T42" y="T43"/>
              </a:cxn>
              <a:cxn ang="T138">
                <a:pos x="T44" y="T45"/>
              </a:cxn>
              <a:cxn ang="T139">
                <a:pos x="T46" y="T47"/>
              </a:cxn>
              <a:cxn ang="T140">
                <a:pos x="T48" y="T49"/>
              </a:cxn>
              <a:cxn ang="T141">
                <a:pos x="T50" y="T51"/>
              </a:cxn>
              <a:cxn ang="T142">
                <a:pos x="T52" y="T53"/>
              </a:cxn>
              <a:cxn ang="T143">
                <a:pos x="T54" y="T55"/>
              </a:cxn>
              <a:cxn ang="T144">
                <a:pos x="T56" y="T57"/>
              </a:cxn>
              <a:cxn ang="T145">
                <a:pos x="T58" y="T59"/>
              </a:cxn>
              <a:cxn ang="T146">
                <a:pos x="T60" y="T61"/>
              </a:cxn>
              <a:cxn ang="T147">
                <a:pos x="T62" y="T63"/>
              </a:cxn>
              <a:cxn ang="T148">
                <a:pos x="T64" y="T65"/>
              </a:cxn>
              <a:cxn ang="T149">
                <a:pos x="T66" y="T67"/>
              </a:cxn>
              <a:cxn ang="T150">
                <a:pos x="T68" y="T69"/>
              </a:cxn>
              <a:cxn ang="T151">
                <a:pos x="T70" y="T71"/>
              </a:cxn>
              <a:cxn ang="T152">
                <a:pos x="T72" y="T73"/>
              </a:cxn>
              <a:cxn ang="T153">
                <a:pos x="T74" y="T75"/>
              </a:cxn>
              <a:cxn ang="T154">
                <a:pos x="T76" y="T77"/>
              </a:cxn>
              <a:cxn ang="T155">
                <a:pos x="T78" y="T79"/>
              </a:cxn>
              <a:cxn ang="T156">
                <a:pos x="T80" y="T81"/>
              </a:cxn>
              <a:cxn ang="T157">
                <a:pos x="T82" y="T83"/>
              </a:cxn>
              <a:cxn ang="T158">
                <a:pos x="T84" y="T85"/>
              </a:cxn>
              <a:cxn ang="T159">
                <a:pos x="T86" y="T87"/>
              </a:cxn>
              <a:cxn ang="T160">
                <a:pos x="T88" y="T89"/>
              </a:cxn>
              <a:cxn ang="T161">
                <a:pos x="T90" y="T91"/>
              </a:cxn>
              <a:cxn ang="T162">
                <a:pos x="T92" y="T93"/>
              </a:cxn>
              <a:cxn ang="T163">
                <a:pos x="T94" y="T95"/>
              </a:cxn>
              <a:cxn ang="T164">
                <a:pos x="T96" y="T97"/>
              </a:cxn>
              <a:cxn ang="T165">
                <a:pos x="T98" y="T99"/>
              </a:cxn>
              <a:cxn ang="T166">
                <a:pos x="T100" y="T101"/>
              </a:cxn>
              <a:cxn ang="T167">
                <a:pos x="T102" y="T103"/>
              </a:cxn>
              <a:cxn ang="T168">
                <a:pos x="T104" y="T105"/>
              </a:cxn>
              <a:cxn ang="T169">
                <a:pos x="T106" y="T107"/>
              </a:cxn>
              <a:cxn ang="T170">
                <a:pos x="T108" y="T109"/>
              </a:cxn>
              <a:cxn ang="T171">
                <a:pos x="T110" y="T111"/>
              </a:cxn>
              <a:cxn ang="T172">
                <a:pos x="T112" y="T113"/>
              </a:cxn>
              <a:cxn ang="T173">
                <a:pos x="T114" y="T115"/>
              </a:cxn>
            </a:cxnLst>
            <a:rect l="T174" t="T175" r="T176" b="T177"/>
            <a:pathLst>
              <a:path w="1332" h="510">
                <a:moveTo>
                  <a:pt x="6" y="192"/>
                </a:moveTo>
                <a:lnTo>
                  <a:pt x="24" y="186"/>
                </a:lnTo>
                <a:lnTo>
                  <a:pt x="30" y="174"/>
                </a:lnTo>
                <a:lnTo>
                  <a:pt x="0" y="174"/>
                </a:lnTo>
                <a:lnTo>
                  <a:pt x="6" y="192"/>
                </a:lnTo>
                <a:close/>
                <a:moveTo>
                  <a:pt x="42" y="162"/>
                </a:moveTo>
                <a:lnTo>
                  <a:pt x="42" y="168"/>
                </a:lnTo>
                <a:lnTo>
                  <a:pt x="48" y="174"/>
                </a:lnTo>
                <a:lnTo>
                  <a:pt x="60" y="174"/>
                </a:lnTo>
                <a:lnTo>
                  <a:pt x="60" y="162"/>
                </a:lnTo>
                <a:lnTo>
                  <a:pt x="54" y="156"/>
                </a:lnTo>
                <a:lnTo>
                  <a:pt x="54" y="150"/>
                </a:lnTo>
                <a:lnTo>
                  <a:pt x="48" y="150"/>
                </a:lnTo>
                <a:lnTo>
                  <a:pt x="48" y="156"/>
                </a:lnTo>
                <a:lnTo>
                  <a:pt x="42" y="162"/>
                </a:lnTo>
                <a:close/>
                <a:moveTo>
                  <a:pt x="96" y="138"/>
                </a:moveTo>
                <a:lnTo>
                  <a:pt x="66" y="138"/>
                </a:lnTo>
                <a:lnTo>
                  <a:pt x="66" y="174"/>
                </a:lnTo>
                <a:lnTo>
                  <a:pt x="78" y="150"/>
                </a:lnTo>
                <a:lnTo>
                  <a:pt x="96" y="138"/>
                </a:lnTo>
                <a:close/>
                <a:moveTo>
                  <a:pt x="1332" y="402"/>
                </a:moveTo>
                <a:lnTo>
                  <a:pt x="1332" y="390"/>
                </a:lnTo>
                <a:lnTo>
                  <a:pt x="1308" y="384"/>
                </a:lnTo>
                <a:lnTo>
                  <a:pt x="1308" y="354"/>
                </a:lnTo>
                <a:lnTo>
                  <a:pt x="1272" y="336"/>
                </a:lnTo>
                <a:lnTo>
                  <a:pt x="1278" y="330"/>
                </a:lnTo>
                <a:lnTo>
                  <a:pt x="1284" y="318"/>
                </a:lnTo>
                <a:lnTo>
                  <a:pt x="1284" y="312"/>
                </a:lnTo>
                <a:lnTo>
                  <a:pt x="1290" y="306"/>
                </a:lnTo>
                <a:lnTo>
                  <a:pt x="1284" y="306"/>
                </a:lnTo>
                <a:lnTo>
                  <a:pt x="1278" y="300"/>
                </a:lnTo>
                <a:lnTo>
                  <a:pt x="1278" y="288"/>
                </a:lnTo>
                <a:lnTo>
                  <a:pt x="1266" y="276"/>
                </a:lnTo>
                <a:lnTo>
                  <a:pt x="1266" y="246"/>
                </a:lnTo>
                <a:lnTo>
                  <a:pt x="1248" y="222"/>
                </a:lnTo>
                <a:lnTo>
                  <a:pt x="1272" y="222"/>
                </a:lnTo>
                <a:lnTo>
                  <a:pt x="1272" y="216"/>
                </a:lnTo>
                <a:lnTo>
                  <a:pt x="1278" y="210"/>
                </a:lnTo>
                <a:lnTo>
                  <a:pt x="1272" y="198"/>
                </a:lnTo>
                <a:lnTo>
                  <a:pt x="1272" y="186"/>
                </a:lnTo>
                <a:lnTo>
                  <a:pt x="1266" y="180"/>
                </a:lnTo>
                <a:lnTo>
                  <a:pt x="1266" y="174"/>
                </a:lnTo>
                <a:lnTo>
                  <a:pt x="1260" y="174"/>
                </a:lnTo>
                <a:lnTo>
                  <a:pt x="1248" y="180"/>
                </a:lnTo>
                <a:lnTo>
                  <a:pt x="1236" y="180"/>
                </a:lnTo>
                <a:lnTo>
                  <a:pt x="1224" y="174"/>
                </a:lnTo>
                <a:lnTo>
                  <a:pt x="1218" y="168"/>
                </a:lnTo>
                <a:lnTo>
                  <a:pt x="1212" y="156"/>
                </a:lnTo>
                <a:lnTo>
                  <a:pt x="1212" y="144"/>
                </a:lnTo>
                <a:lnTo>
                  <a:pt x="1200" y="108"/>
                </a:lnTo>
                <a:lnTo>
                  <a:pt x="1194" y="96"/>
                </a:lnTo>
                <a:lnTo>
                  <a:pt x="1194" y="84"/>
                </a:lnTo>
                <a:lnTo>
                  <a:pt x="1188" y="78"/>
                </a:lnTo>
                <a:lnTo>
                  <a:pt x="1164" y="78"/>
                </a:lnTo>
                <a:lnTo>
                  <a:pt x="1164" y="72"/>
                </a:lnTo>
                <a:lnTo>
                  <a:pt x="1158" y="60"/>
                </a:lnTo>
                <a:lnTo>
                  <a:pt x="1152" y="54"/>
                </a:lnTo>
                <a:lnTo>
                  <a:pt x="1140" y="48"/>
                </a:lnTo>
                <a:lnTo>
                  <a:pt x="1128" y="48"/>
                </a:lnTo>
                <a:lnTo>
                  <a:pt x="1116" y="54"/>
                </a:lnTo>
                <a:lnTo>
                  <a:pt x="1110" y="60"/>
                </a:lnTo>
                <a:lnTo>
                  <a:pt x="1074" y="54"/>
                </a:lnTo>
                <a:lnTo>
                  <a:pt x="1062" y="66"/>
                </a:lnTo>
                <a:lnTo>
                  <a:pt x="1026" y="90"/>
                </a:lnTo>
                <a:lnTo>
                  <a:pt x="1014" y="96"/>
                </a:lnTo>
                <a:lnTo>
                  <a:pt x="930" y="96"/>
                </a:lnTo>
                <a:lnTo>
                  <a:pt x="876" y="108"/>
                </a:lnTo>
                <a:lnTo>
                  <a:pt x="810" y="84"/>
                </a:lnTo>
                <a:lnTo>
                  <a:pt x="786" y="96"/>
                </a:lnTo>
                <a:lnTo>
                  <a:pt x="786" y="90"/>
                </a:lnTo>
                <a:lnTo>
                  <a:pt x="780" y="84"/>
                </a:lnTo>
                <a:lnTo>
                  <a:pt x="774" y="72"/>
                </a:lnTo>
                <a:lnTo>
                  <a:pt x="768" y="66"/>
                </a:lnTo>
                <a:lnTo>
                  <a:pt x="756" y="66"/>
                </a:lnTo>
                <a:lnTo>
                  <a:pt x="744" y="72"/>
                </a:lnTo>
                <a:lnTo>
                  <a:pt x="738" y="78"/>
                </a:lnTo>
                <a:lnTo>
                  <a:pt x="708" y="60"/>
                </a:lnTo>
                <a:lnTo>
                  <a:pt x="708" y="36"/>
                </a:lnTo>
                <a:lnTo>
                  <a:pt x="660" y="48"/>
                </a:lnTo>
                <a:lnTo>
                  <a:pt x="636" y="30"/>
                </a:lnTo>
                <a:lnTo>
                  <a:pt x="630" y="12"/>
                </a:lnTo>
                <a:lnTo>
                  <a:pt x="624" y="12"/>
                </a:lnTo>
                <a:lnTo>
                  <a:pt x="618" y="18"/>
                </a:lnTo>
                <a:lnTo>
                  <a:pt x="600" y="18"/>
                </a:lnTo>
                <a:lnTo>
                  <a:pt x="588" y="24"/>
                </a:lnTo>
                <a:lnTo>
                  <a:pt x="558" y="24"/>
                </a:lnTo>
                <a:lnTo>
                  <a:pt x="534" y="18"/>
                </a:lnTo>
                <a:lnTo>
                  <a:pt x="504" y="18"/>
                </a:lnTo>
                <a:lnTo>
                  <a:pt x="492" y="24"/>
                </a:lnTo>
                <a:lnTo>
                  <a:pt x="456" y="36"/>
                </a:lnTo>
                <a:lnTo>
                  <a:pt x="444" y="42"/>
                </a:lnTo>
                <a:lnTo>
                  <a:pt x="438" y="48"/>
                </a:lnTo>
                <a:lnTo>
                  <a:pt x="426" y="54"/>
                </a:lnTo>
                <a:lnTo>
                  <a:pt x="414" y="66"/>
                </a:lnTo>
                <a:lnTo>
                  <a:pt x="408" y="66"/>
                </a:lnTo>
                <a:lnTo>
                  <a:pt x="396" y="90"/>
                </a:lnTo>
                <a:lnTo>
                  <a:pt x="378" y="90"/>
                </a:lnTo>
                <a:lnTo>
                  <a:pt x="354" y="84"/>
                </a:lnTo>
                <a:lnTo>
                  <a:pt x="294" y="84"/>
                </a:lnTo>
                <a:lnTo>
                  <a:pt x="282" y="78"/>
                </a:lnTo>
                <a:lnTo>
                  <a:pt x="264" y="78"/>
                </a:lnTo>
                <a:lnTo>
                  <a:pt x="252" y="72"/>
                </a:lnTo>
                <a:lnTo>
                  <a:pt x="240" y="72"/>
                </a:lnTo>
                <a:lnTo>
                  <a:pt x="234" y="66"/>
                </a:lnTo>
                <a:lnTo>
                  <a:pt x="198" y="66"/>
                </a:lnTo>
                <a:lnTo>
                  <a:pt x="186" y="54"/>
                </a:lnTo>
                <a:lnTo>
                  <a:pt x="180" y="36"/>
                </a:lnTo>
                <a:lnTo>
                  <a:pt x="180" y="24"/>
                </a:lnTo>
                <a:lnTo>
                  <a:pt x="168" y="24"/>
                </a:lnTo>
                <a:lnTo>
                  <a:pt x="156" y="18"/>
                </a:lnTo>
                <a:lnTo>
                  <a:pt x="144" y="18"/>
                </a:lnTo>
                <a:lnTo>
                  <a:pt x="132" y="0"/>
                </a:lnTo>
                <a:lnTo>
                  <a:pt x="120" y="18"/>
                </a:lnTo>
                <a:lnTo>
                  <a:pt x="90" y="12"/>
                </a:lnTo>
                <a:lnTo>
                  <a:pt x="72" y="36"/>
                </a:lnTo>
                <a:lnTo>
                  <a:pt x="78" y="42"/>
                </a:lnTo>
                <a:lnTo>
                  <a:pt x="90" y="42"/>
                </a:lnTo>
                <a:lnTo>
                  <a:pt x="90" y="48"/>
                </a:lnTo>
                <a:lnTo>
                  <a:pt x="96" y="54"/>
                </a:lnTo>
                <a:lnTo>
                  <a:pt x="96" y="66"/>
                </a:lnTo>
                <a:lnTo>
                  <a:pt x="78" y="66"/>
                </a:lnTo>
                <a:lnTo>
                  <a:pt x="72" y="72"/>
                </a:lnTo>
                <a:lnTo>
                  <a:pt x="72" y="78"/>
                </a:lnTo>
                <a:lnTo>
                  <a:pt x="78" y="84"/>
                </a:lnTo>
                <a:lnTo>
                  <a:pt x="78" y="96"/>
                </a:lnTo>
                <a:lnTo>
                  <a:pt x="72" y="108"/>
                </a:lnTo>
                <a:lnTo>
                  <a:pt x="72" y="114"/>
                </a:lnTo>
                <a:lnTo>
                  <a:pt x="66" y="120"/>
                </a:lnTo>
                <a:lnTo>
                  <a:pt x="66" y="132"/>
                </a:lnTo>
                <a:lnTo>
                  <a:pt x="72" y="132"/>
                </a:lnTo>
                <a:lnTo>
                  <a:pt x="90" y="126"/>
                </a:lnTo>
                <a:lnTo>
                  <a:pt x="102" y="126"/>
                </a:lnTo>
                <a:lnTo>
                  <a:pt x="108" y="120"/>
                </a:lnTo>
                <a:lnTo>
                  <a:pt x="114" y="120"/>
                </a:lnTo>
                <a:lnTo>
                  <a:pt x="114" y="132"/>
                </a:lnTo>
                <a:lnTo>
                  <a:pt x="120" y="132"/>
                </a:lnTo>
                <a:lnTo>
                  <a:pt x="126" y="126"/>
                </a:lnTo>
                <a:lnTo>
                  <a:pt x="138" y="120"/>
                </a:lnTo>
                <a:lnTo>
                  <a:pt x="162" y="96"/>
                </a:lnTo>
                <a:lnTo>
                  <a:pt x="168" y="96"/>
                </a:lnTo>
                <a:lnTo>
                  <a:pt x="174" y="90"/>
                </a:lnTo>
                <a:lnTo>
                  <a:pt x="186" y="90"/>
                </a:lnTo>
                <a:lnTo>
                  <a:pt x="204" y="84"/>
                </a:lnTo>
                <a:lnTo>
                  <a:pt x="216" y="84"/>
                </a:lnTo>
                <a:lnTo>
                  <a:pt x="252" y="102"/>
                </a:lnTo>
                <a:lnTo>
                  <a:pt x="270" y="108"/>
                </a:lnTo>
                <a:lnTo>
                  <a:pt x="282" y="108"/>
                </a:lnTo>
                <a:lnTo>
                  <a:pt x="288" y="114"/>
                </a:lnTo>
                <a:lnTo>
                  <a:pt x="294" y="114"/>
                </a:lnTo>
                <a:lnTo>
                  <a:pt x="270" y="114"/>
                </a:lnTo>
                <a:lnTo>
                  <a:pt x="258" y="120"/>
                </a:lnTo>
                <a:lnTo>
                  <a:pt x="246" y="120"/>
                </a:lnTo>
                <a:lnTo>
                  <a:pt x="246" y="132"/>
                </a:lnTo>
                <a:lnTo>
                  <a:pt x="240" y="138"/>
                </a:lnTo>
                <a:lnTo>
                  <a:pt x="186" y="144"/>
                </a:lnTo>
                <a:lnTo>
                  <a:pt x="138" y="138"/>
                </a:lnTo>
                <a:lnTo>
                  <a:pt x="120" y="138"/>
                </a:lnTo>
                <a:lnTo>
                  <a:pt x="96" y="150"/>
                </a:lnTo>
                <a:lnTo>
                  <a:pt x="84" y="162"/>
                </a:lnTo>
                <a:lnTo>
                  <a:pt x="84" y="174"/>
                </a:lnTo>
                <a:lnTo>
                  <a:pt x="78" y="192"/>
                </a:lnTo>
                <a:lnTo>
                  <a:pt x="78" y="204"/>
                </a:lnTo>
                <a:lnTo>
                  <a:pt x="72" y="210"/>
                </a:lnTo>
                <a:lnTo>
                  <a:pt x="72" y="216"/>
                </a:lnTo>
                <a:lnTo>
                  <a:pt x="114" y="216"/>
                </a:lnTo>
                <a:lnTo>
                  <a:pt x="114" y="240"/>
                </a:lnTo>
                <a:lnTo>
                  <a:pt x="120" y="246"/>
                </a:lnTo>
                <a:lnTo>
                  <a:pt x="126" y="258"/>
                </a:lnTo>
                <a:lnTo>
                  <a:pt x="132" y="264"/>
                </a:lnTo>
                <a:lnTo>
                  <a:pt x="126" y="282"/>
                </a:lnTo>
                <a:lnTo>
                  <a:pt x="138" y="300"/>
                </a:lnTo>
                <a:lnTo>
                  <a:pt x="126" y="318"/>
                </a:lnTo>
                <a:lnTo>
                  <a:pt x="162" y="354"/>
                </a:lnTo>
                <a:lnTo>
                  <a:pt x="156" y="390"/>
                </a:lnTo>
                <a:lnTo>
                  <a:pt x="210" y="414"/>
                </a:lnTo>
                <a:lnTo>
                  <a:pt x="216" y="444"/>
                </a:lnTo>
                <a:lnTo>
                  <a:pt x="216" y="438"/>
                </a:lnTo>
                <a:lnTo>
                  <a:pt x="222" y="438"/>
                </a:lnTo>
                <a:lnTo>
                  <a:pt x="222" y="432"/>
                </a:lnTo>
                <a:lnTo>
                  <a:pt x="228" y="432"/>
                </a:lnTo>
                <a:lnTo>
                  <a:pt x="252" y="444"/>
                </a:lnTo>
                <a:lnTo>
                  <a:pt x="258" y="444"/>
                </a:lnTo>
                <a:lnTo>
                  <a:pt x="264" y="450"/>
                </a:lnTo>
                <a:lnTo>
                  <a:pt x="270" y="462"/>
                </a:lnTo>
                <a:lnTo>
                  <a:pt x="282" y="468"/>
                </a:lnTo>
                <a:lnTo>
                  <a:pt x="294" y="468"/>
                </a:lnTo>
                <a:lnTo>
                  <a:pt x="312" y="474"/>
                </a:lnTo>
                <a:lnTo>
                  <a:pt x="372" y="474"/>
                </a:lnTo>
                <a:lnTo>
                  <a:pt x="372" y="450"/>
                </a:lnTo>
                <a:lnTo>
                  <a:pt x="378" y="438"/>
                </a:lnTo>
                <a:lnTo>
                  <a:pt x="390" y="426"/>
                </a:lnTo>
                <a:lnTo>
                  <a:pt x="408" y="426"/>
                </a:lnTo>
                <a:lnTo>
                  <a:pt x="432" y="432"/>
                </a:lnTo>
                <a:lnTo>
                  <a:pt x="468" y="444"/>
                </a:lnTo>
                <a:lnTo>
                  <a:pt x="474" y="450"/>
                </a:lnTo>
                <a:lnTo>
                  <a:pt x="480" y="450"/>
                </a:lnTo>
                <a:lnTo>
                  <a:pt x="480" y="456"/>
                </a:lnTo>
                <a:lnTo>
                  <a:pt x="486" y="468"/>
                </a:lnTo>
                <a:lnTo>
                  <a:pt x="486" y="474"/>
                </a:lnTo>
                <a:lnTo>
                  <a:pt x="492" y="480"/>
                </a:lnTo>
                <a:lnTo>
                  <a:pt x="504" y="486"/>
                </a:lnTo>
                <a:lnTo>
                  <a:pt x="564" y="486"/>
                </a:lnTo>
                <a:lnTo>
                  <a:pt x="576" y="480"/>
                </a:lnTo>
                <a:lnTo>
                  <a:pt x="594" y="474"/>
                </a:lnTo>
                <a:lnTo>
                  <a:pt x="606" y="462"/>
                </a:lnTo>
                <a:lnTo>
                  <a:pt x="618" y="456"/>
                </a:lnTo>
                <a:lnTo>
                  <a:pt x="630" y="444"/>
                </a:lnTo>
                <a:lnTo>
                  <a:pt x="648" y="438"/>
                </a:lnTo>
                <a:lnTo>
                  <a:pt x="660" y="432"/>
                </a:lnTo>
                <a:lnTo>
                  <a:pt x="672" y="432"/>
                </a:lnTo>
                <a:lnTo>
                  <a:pt x="684" y="438"/>
                </a:lnTo>
                <a:lnTo>
                  <a:pt x="690" y="444"/>
                </a:lnTo>
                <a:lnTo>
                  <a:pt x="696" y="444"/>
                </a:lnTo>
                <a:lnTo>
                  <a:pt x="702" y="450"/>
                </a:lnTo>
                <a:lnTo>
                  <a:pt x="714" y="450"/>
                </a:lnTo>
                <a:lnTo>
                  <a:pt x="726" y="444"/>
                </a:lnTo>
                <a:lnTo>
                  <a:pt x="732" y="432"/>
                </a:lnTo>
                <a:lnTo>
                  <a:pt x="744" y="420"/>
                </a:lnTo>
                <a:lnTo>
                  <a:pt x="756" y="432"/>
                </a:lnTo>
                <a:lnTo>
                  <a:pt x="756" y="444"/>
                </a:lnTo>
                <a:lnTo>
                  <a:pt x="750" y="450"/>
                </a:lnTo>
                <a:lnTo>
                  <a:pt x="744" y="462"/>
                </a:lnTo>
                <a:lnTo>
                  <a:pt x="744" y="468"/>
                </a:lnTo>
                <a:lnTo>
                  <a:pt x="738" y="474"/>
                </a:lnTo>
                <a:lnTo>
                  <a:pt x="738" y="486"/>
                </a:lnTo>
                <a:lnTo>
                  <a:pt x="744" y="492"/>
                </a:lnTo>
                <a:lnTo>
                  <a:pt x="744" y="498"/>
                </a:lnTo>
                <a:lnTo>
                  <a:pt x="756" y="510"/>
                </a:lnTo>
                <a:lnTo>
                  <a:pt x="768" y="510"/>
                </a:lnTo>
                <a:lnTo>
                  <a:pt x="768" y="504"/>
                </a:lnTo>
                <a:lnTo>
                  <a:pt x="774" y="498"/>
                </a:lnTo>
                <a:lnTo>
                  <a:pt x="774" y="480"/>
                </a:lnTo>
                <a:lnTo>
                  <a:pt x="780" y="486"/>
                </a:lnTo>
                <a:lnTo>
                  <a:pt x="792" y="486"/>
                </a:lnTo>
                <a:lnTo>
                  <a:pt x="792" y="462"/>
                </a:lnTo>
                <a:lnTo>
                  <a:pt x="786" y="462"/>
                </a:lnTo>
                <a:lnTo>
                  <a:pt x="786" y="432"/>
                </a:lnTo>
                <a:lnTo>
                  <a:pt x="810" y="432"/>
                </a:lnTo>
                <a:lnTo>
                  <a:pt x="804" y="438"/>
                </a:lnTo>
                <a:lnTo>
                  <a:pt x="804" y="444"/>
                </a:lnTo>
                <a:lnTo>
                  <a:pt x="840" y="444"/>
                </a:lnTo>
                <a:lnTo>
                  <a:pt x="858" y="438"/>
                </a:lnTo>
                <a:lnTo>
                  <a:pt x="864" y="432"/>
                </a:lnTo>
                <a:lnTo>
                  <a:pt x="870" y="432"/>
                </a:lnTo>
                <a:lnTo>
                  <a:pt x="888" y="414"/>
                </a:lnTo>
                <a:lnTo>
                  <a:pt x="894" y="414"/>
                </a:lnTo>
                <a:lnTo>
                  <a:pt x="900" y="420"/>
                </a:lnTo>
                <a:lnTo>
                  <a:pt x="912" y="426"/>
                </a:lnTo>
                <a:lnTo>
                  <a:pt x="924" y="438"/>
                </a:lnTo>
                <a:lnTo>
                  <a:pt x="942" y="438"/>
                </a:lnTo>
                <a:lnTo>
                  <a:pt x="954" y="444"/>
                </a:lnTo>
                <a:lnTo>
                  <a:pt x="966" y="444"/>
                </a:lnTo>
                <a:lnTo>
                  <a:pt x="978" y="438"/>
                </a:lnTo>
                <a:lnTo>
                  <a:pt x="996" y="438"/>
                </a:lnTo>
                <a:lnTo>
                  <a:pt x="1002" y="432"/>
                </a:lnTo>
                <a:lnTo>
                  <a:pt x="1014" y="426"/>
                </a:lnTo>
                <a:lnTo>
                  <a:pt x="1026" y="414"/>
                </a:lnTo>
                <a:lnTo>
                  <a:pt x="1038" y="408"/>
                </a:lnTo>
                <a:lnTo>
                  <a:pt x="1086" y="408"/>
                </a:lnTo>
                <a:lnTo>
                  <a:pt x="1092" y="414"/>
                </a:lnTo>
                <a:lnTo>
                  <a:pt x="1110" y="414"/>
                </a:lnTo>
                <a:lnTo>
                  <a:pt x="1122" y="402"/>
                </a:lnTo>
                <a:lnTo>
                  <a:pt x="1146" y="402"/>
                </a:lnTo>
                <a:lnTo>
                  <a:pt x="1152" y="390"/>
                </a:lnTo>
                <a:lnTo>
                  <a:pt x="1152" y="384"/>
                </a:lnTo>
                <a:lnTo>
                  <a:pt x="1158" y="384"/>
                </a:lnTo>
                <a:lnTo>
                  <a:pt x="1158" y="408"/>
                </a:lnTo>
                <a:lnTo>
                  <a:pt x="1164" y="414"/>
                </a:lnTo>
                <a:lnTo>
                  <a:pt x="1170" y="414"/>
                </a:lnTo>
                <a:lnTo>
                  <a:pt x="1182" y="408"/>
                </a:lnTo>
                <a:lnTo>
                  <a:pt x="1188" y="402"/>
                </a:lnTo>
                <a:lnTo>
                  <a:pt x="1188" y="390"/>
                </a:lnTo>
                <a:lnTo>
                  <a:pt x="1230" y="390"/>
                </a:lnTo>
                <a:lnTo>
                  <a:pt x="1242" y="402"/>
                </a:lnTo>
                <a:lnTo>
                  <a:pt x="1254" y="402"/>
                </a:lnTo>
                <a:lnTo>
                  <a:pt x="1260" y="396"/>
                </a:lnTo>
                <a:lnTo>
                  <a:pt x="1260" y="390"/>
                </a:lnTo>
                <a:lnTo>
                  <a:pt x="1284" y="390"/>
                </a:lnTo>
                <a:lnTo>
                  <a:pt x="1290" y="396"/>
                </a:lnTo>
                <a:lnTo>
                  <a:pt x="1290" y="414"/>
                </a:lnTo>
                <a:lnTo>
                  <a:pt x="1332" y="402"/>
                </a:lnTo>
                <a:close/>
                <a:moveTo>
                  <a:pt x="102" y="282"/>
                </a:moveTo>
                <a:lnTo>
                  <a:pt x="96" y="282"/>
                </a:lnTo>
                <a:lnTo>
                  <a:pt x="96" y="312"/>
                </a:lnTo>
                <a:lnTo>
                  <a:pt x="102" y="324"/>
                </a:lnTo>
                <a:lnTo>
                  <a:pt x="108" y="330"/>
                </a:lnTo>
                <a:lnTo>
                  <a:pt x="114" y="324"/>
                </a:lnTo>
                <a:lnTo>
                  <a:pt x="114" y="318"/>
                </a:lnTo>
                <a:lnTo>
                  <a:pt x="120" y="312"/>
                </a:lnTo>
                <a:lnTo>
                  <a:pt x="120" y="300"/>
                </a:lnTo>
                <a:lnTo>
                  <a:pt x="102" y="282"/>
                </a:lnTo>
                <a:close/>
              </a:path>
            </a:pathLst>
          </a:custGeom>
          <a:solidFill>
            <a:sysClr val="window" lastClr="FFFFFF">
              <a:lumMod val="95000"/>
            </a:sysClr>
          </a:solidFill>
          <a:ln w="9525" cap="flat" cmpd="sng" algn="ctr">
            <a:solidFill>
              <a:sysClr val="windowText" lastClr="000000">
                <a:lumMod val="75000"/>
                <a:lumOff val="25000"/>
              </a:sys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5" name="Switzerland" descr="© INSCALE GmbH, 05.05.2010&#10;http://www.presentationload.com/">
            <a:extLst>
              <a:ext uri="{FF2B5EF4-FFF2-40B4-BE49-F238E27FC236}">
                <a16:creationId xmlns:a16="http://schemas.microsoft.com/office/drawing/2014/main" id="{C414AE66-4C42-904A-7890-6A6F2059D544}"/>
              </a:ext>
            </a:extLst>
          </p:cNvPr>
          <p:cNvSpPr>
            <a:spLocks/>
          </p:cNvSpPr>
          <p:nvPr/>
        </p:nvSpPr>
        <p:spPr bwMode="gray">
          <a:xfrm>
            <a:off x="6858798" y="3600436"/>
            <a:ext cx="593677" cy="338024"/>
          </a:xfrm>
          <a:custGeom>
            <a:avLst/>
            <a:gdLst>
              <a:gd name="T0" fmla="*/ 2147483647 w 288"/>
              <a:gd name="T1" fmla="*/ 2147483647 h 162"/>
              <a:gd name="T2" fmla="*/ 2147483647 w 288"/>
              <a:gd name="T3" fmla="*/ 2147483647 h 162"/>
              <a:gd name="T4" fmla="*/ 2147483647 w 288"/>
              <a:gd name="T5" fmla="*/ 2147483647 h 162"/>
              <a:gd name="T6" fmla="*/ 2147483647 w 288"/>
              <a:gd name="T7" fmla="*/ 2147483647 h 162"/>
              <a:gd name="T8" fmla="*/ 2147483647 w 288"/>
              <a:gd name="T9" fmla="*/ 2147483647 h 162"/>
              <a:gd name="T10" fmla="*/ 2147483647 w 288"/>
              <a:gd name="T11" fmla="*/ 2147483647 h 162"/>
              <a:gd name="T12" fmla="*/ 2147483647 w 288"/>
              <a:gd name="T13" fmla="*/ 2147483647 h 162"/>
              <a:gd name="T14" fmla="*/ 0 w 288"/>
              <a:gd name="T15" fmla="*/ 2147483647 h 162"/>
              <a:gd name="T16" fmla="*/ 2147483647 w 288"/>
              <a:gd name="T17" fmla="*/ 2147483647 h 162"/>
              <a:gd name="T18" fmla="*/ 2147483647 w 288"/>
              <a:gd name="T19" fmla="*/ 2147483647 h 162"/>
              <a:gd name="T20" fmla="*/ 2147483647 w 288"/>
              <a:gd name="T21" fmla="*/ 2147483647 h 162"/>
              <a:gd name="T22" fmla="*/ 2147483647 w 288"/>
              <a:gd name="T23" fmla="*/ 2147483647 h 162"/>
              <a:gd name="T24" fmla="*/ 2147483647 w 288"/>
              <a:gd name="T25" fmla="*/ 2147483647 h 162"/>
              <a:gd name="T26" fmla="*/ 2147483647 w 288"/>
              <a:gd name="T27" fmla="*/ 2147483647 h 162"/>
              <a:gd name="T28" fmla="*/ 2147483647 w 288"/>
              <a:gd name="T29" fmla="*/ 2147483647 h 162"/>
              <a:gd name="T30" fmla="*/ 2147483647 w 288"/>
              <a:gd name="T31" fmla="*/ 2147483647 h 162"/>
              <a:gd name="T32" fmla="*/ 2147483647 w 288"/>
              <a:gd name="T33" fmla="*/ 2147483647 h 162"/>
              <a:gd name="T34" fmla="*/ 2147483647 w 288"/>
              <a:gd name="T35" fmla="*/ 2147483647 h 162"/>
              <a:gd name="T36" fmla="*/ 2147483647 w 288"/>
              <a:gd name="T37" fmla="*/ 2147483647 h 162"/>
              <a:gd name="T38" fmla="*/ 2147483647 w 288"/>
              <a:gd name="T39" fmla="*/ 2147483647 h 162"/>
              <a:gd name="T40" fmla="*/ 2147483647 w 288"/>
              <a:gd name="T41" fmla="*/ 2147483647 h 162"/>
              <a:gd name="T42" fmla="*/ 2147483647 w 288"/>
              <a:gd name="T43" fmla="*/ 2147483647 h 162"/>
              <a:gd name="T44" fmla="*/ 2147483647 w 288"/>
              <a:gd name="T45" fmla="*/ 2147483647 h 162"/>
              <a:gd name="T46" fmla="*/ 2147483647 w 288"/>
              <a:gd name="T47" fmla="*/ 2147483647 h 162"/>
              <a:gd name="T48" fmla="*/ 2147483647 w 288"/>
              <a:gd name="T49" fmla="*/ 2147483647 h 162"/>
              <a:gd name="T50" fmla="*/ 2147483647 w 288"/>
              <a:gd name="T51" fmla="*/ 2147483647 h 162"/>
              <a:gd name="T52" fmla="*/ 2147483647 w 288"/>
              <a:gd name="T53" fmla="*/ 2147483647 h 162"/>
              <a:gd name="T54" fmla="*/ 2147483647 w 288"/>
              <a:gd name="T55" fmla="*/ 2147483647 h 162"/>
              <a:gd name="T56" fmla="*/ 2147483647 w 288"/>
              <a:gd name="T57" fmla="*/ 2147483647 h 162"/>
              <a:gd name="T58" fmla="*/ 2147483647 w 288"/>
              <a:gd name="T59" fmla="*/ 2147483647 h 162"/>
              <a:gd name="T60" fmla="*/ 2147483647 w 288"/>
              <a:gd name="T61" fmla="*/ 2147483647 h 162"/>
              <a:gd name="T62" fmla="*/ 2147483647 w 288"/>
              <a:gd name="T63" fmla="*/ 2147483647 h 162"/>
              <a:gd name="T64" fmla="*/ 2147483647 w 288"/>
              <a:gd name="T65" fmla="*/ 2147483647 h 162"/>
              <a:gd name="T66" fmla="*/ 2147483647 w 288"/>
              <a:gd name="T67" fmla="*/ 0 h 162"/>
              <a:gd name="T68" fmla="*/ 2147483647 w 288"/>
              <a:gd name="T69" fmla="*/ 2147483647 h 162"/>
              <a:gd name="T70" fmla="*/ 2147483647 w 288"/>
              <a:gd name="T71" fmla="*/ 2147483647 h 162"/>
              <a:gd name="T72" fmla="*/ 2147483647 w 288"/>
              <a:gd name="T73" fmla="*/ 2147483647 h 162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288"/>
              <a:gd name="T112" fmla="*/ 0 h 162"/>
              <a:gd name="T113" fmla="*/ 288 w 288"/>
              <a:gd name="T114" fmla="*/ 162 h 162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288" h="162">
                <a:moveTo>
                  <a:pt x="132" y="24"/>
                </a:moveTo>
                <a:lnTo>
                  <a:pt x="96" y="24"/>
                </a:lnTo>
                <a:lnTo>
                  <a:pt x="90" y="42"/>
                </a:lnTo>
                <a:lnTo>
                  <a:pt x="72" y="30"/>
                </a:lnTo>
                <a:lnTo>
                  <a:pt x="66" y="42"/>
                </a:lnTo>
                <a:lnTo>
                  <a:pt x="60" y="48"/>
                </a:lnTo>
                <a:lnTo>
                  <a:pt x="54" y="60"/>
                </a:lnTo>
                <a:lnTo>
                  <a:pt x="48" y="66"/>
                </a:lnTo>
                <a:lnTo>
                  <a:pt x="30" y="66"/>
                </a:lnTo>
                <a:lnTo>
                  <a:pt x="30" y="78"/>
                </a:lnTo>
                <a:lnTo>
                  <a:pt x="18" y="90"/>
                </a:lnTo>
                <a:lnTo>
                  <a:pt x="12" y="102"/>
                </a:lnTo>
                <a:lnTo>
                  <a:pt x="0" y="108"/>
                </a:lnTo>
                <a:lnTo>
                  <a:pt x="6" y="120"/>
                </a:lnTo>
                <a:lnTo>
                  <a:pt x="0" y="126"/>
                </a:lnTo>
                <a:lnTo>
                  <a:pt x="0" y="132"/>
                </a:lnTo>
                <a:lnTo>
                  <a:pt x="6" y="132"/>
                </a:lnTo>
                <a:lnTo>
                  <a:pt x="30" y="108"/>
                </a:lnTo>
                <a:lnTo>
                  <a:pt x="48" y="108"/>
                </a:lnTo>
                <a:lnTo>
                  <a:pt x="54" y="114"/>
                </a:lnTo>
                <a:lnTo>
                  <a:pt x="48" y="138"/>
                </a:lnTo>
                <a:lnTo>
                  <a:pt x="60" y="150"/>
                </a:lnTo>
                <a:lnTo>
                  <a:pt x="60" y="156"/>
                </a:lnTo>
                <a:lnTo>
                  <a:pt x="72" y="156"/>
                </a:lnTo>
                <a:lnTo>
                  <a:pt x="84" y="144"/>
                </a:lnTo>
                <a:lnTo>
                  <a:pt x="96" y="144"/>
                </a:lnTo>
                <a:lnTo>
                  <a:pt x="108" y="156"/>
                </a:lnTo>
                <a:lnTo>
                  <a:pt x="114" y="156"/>
                </a:lnTo>
                <a:lnTo>
                  <a:pt x="132" y="138"/>
                </a:lnTo>
                <a:lnTo>
                  <a:pt x="132" y="120"/>
                </a:lnTo>
                <a:lnTo>
                  <a:pt x="138" y="114"/>
                </a:lnTo>
                <a:lnTo>
                  <a:pt x="150" y="114"/>
                </a:lnTo>
                <a:lnTo>
                  <a:pt x="156" y="120"/>
                </a:lnTo>
                <a:lnTo>
                  <a:pt x="156" y="126"/>
                </a:lnTo>
                <a:lnTo>
                  <a:pt x="162" y="132"/>
                </a:lnTo>
                <a:lnTo>
                  <a:pt x="162" y="138"/>
                </a:lnTo>
                <a:lnTo>
                  <a:pt x="168" y="138"/>
                </a:lnTo>
                <a:lnTo>
                  <a:pt x="192" y="162"/>
                </a:lnTo>
                <a:lnTo>
                  <a:pt x="192" y="144"/>
                </a:lnTo>
                <a:lnTo>
                  <a:pt x="204" y="132"/>
                </a:lnTo>
                <a:lnTo>
                  <a:pt x="210" y="108"/>
                </a:lnTo>
                <a:lnTo>
                  <a:pt x="222" y="126"/>
                </a:lnTo>
                <a:lnTo>
                  <a:pt x="240" y="120"/>
                </a:lnTo>
                <a:lnTo>
                  <a:pt x="258" y="132"/>
                </a:lnTo>
                <a:lnTo>
                  <a:pt x="264" y="120"/>
                </a:lnTo>
                <a:lnTo>
                  <a:pt x="252" y="108"/>
                </a:lnTo>
                <a:lnTo>
                  <a:pt x="252" y="102"/>
                </a:lnTo>
                <a:lnTo>
                  <a:pt x="276" y="102"/>
                </a:lnTo>
                <a:lnTo>
                  <a:pt x="282" y="84"/>
                </a:lnTo>
                <a:lnTo>
                  <a:pt x="288" y="84"/>
                </a:lnTo>
                <a:lnTo>
                  <a:pt x="288" y="78"/>
                </a:lnTo>
                <a:lnTo>
                  <a:pt x="276" y="66"/>
                </a:lnTo>
                <a:lnTo>
                  <a:pt x="270" y="66"/>
                </a:lnTo>
                <a:lnTo>
                  <a:pt x="252" y="84"/>
                </a:lnTo>
                <a:lnTo>
                  <a:pt x="246" y="84"/>
                </a:lnTo>
                <a:lnTo>
                  <a:pt x="246" y="66"/>
                </a:lnTo>
                <a:lnTo>
                  <a:pt x="210" y="66"/>
                </a:lnTo>
                <a:lnTo>
                  <a:pt x="210" y="60"/>
                </a:lnTo>
                <a:lnTo>
                  <a:pt x="216" y="48"/>
                </a:lnTo>
                <a:lnTo>
                  <a:pt x="222" y="42"/>
                </a:lnTo>
                <a:lnTo>
                  <a:pt x="228" y="42"/>
                </a:lnTo>
                <a:lnTo>
                  <a:pt x="228" y="30"/>
                </a:lnTo>
                <a:lnTo>
                  <a:pt x="216" y="30"/>
                </a:lnTo>
                <a:lnTo>
                  <a:pt x="210" y="18"/>
                </a:lnTo>
                <a:lnTo>
                  <a:pt x="192" y="12"/>
                </a:lnTo>
                <a:lnTo>
                  <a:pt x="180" y="12"/>
                </a:lnTo>
                <a:lnTo>
                  <a:pt x="174" y="6"/>
                </a:lnTo>
                <a:lnTo>
                  <a:pt x="162" y="0"/>
                </a:lnTo>
                <a:lnTo>
                  <a:pt x="156" y="0"/>
                </a:lnTo>
                <a:lnTo>
                  <a:pt x="150" y="6"/>
                </a:lnTo>
                <a:lnTo>
                  <a:pt x="150" y="18"/>
                </a:lnTo>
                <a:lnTo>
                  <a:pt x="156" y="24"/>
                </a:lnTo>
                <a:lnTo>
                  <a:pt x="150" y="18"/>
                </a:lnTo>
                <a:lnTo>
                  <a:pt x="132" y="24"/>
                </a:lnTo>
                <a:close/>
              </a:path>
            </a:pathLst>
          </a:custGeom>
          <a:solidFill>
            <a:srgbClr val="8FAADC"/>
          </a:solidFill>
          <a:ln w="9525" cap="flat" cmpd="sng" algn="ctr">
            <a:solidFill>
              <a:sysClr val="windowText" lastClr="000000">
                <a:lumMod val="75000"/>
                <a:lumOff val="25000"/>
              </a:sys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6" name="Sweden" descr="© INSCALE GmbH, 05.05.2010&#10;http://www.presentationload.com/">
            <a:extLst>
              <a:ext uri="{FF2B5EF4-FFF2-40B4-BE49-F238E27FC236}">
                <a16:creationId xmlns:a16="http://schemas.microsoft.com/office/drawing/2014/main" id="{BF255EB9-BA4C-4EB7-778A-E134C82614A7}"/>
              </a:ext>
            </a:extLst>
          </p:cNvPr>
          <p:cNvSpPr>
            <a:spLocks noEditPoints="1"/>
          </p:cNvSpPr>
          <p:nvPr/>
        </p:nvSpPr>
        <p:spPr bwMode="gray">
          <a:xfrm>
            <a:off x="7532702" y="286196"/>
            <a:ext cx="1420010" cy="2085831"/>
          </a:xfrm>
          <a:custGeom>
            <a:avLst/>
            <a:gdLst>
              <a:gd name="T0" fmla="*/ 2147483647 w 690"/>
              <a:gd name="T1" fmla="*/ 2147483647 h 990"/>
              <a:gd name="T2" fmla="*/ 2147483647 w 690"/>
              <a:gd name="T3" fmla="*/ 2147483647 h 990"/>
              <a:gd name="T4" fmla="*/ 2147483647 w 690"/>
              <a:gd name="T5" fmla="*/ 2147483647 h 990"/>
              <a:gd name="T6" fmla="*/ 2147483647 w 690"/>
              <a:gd name="T7" fmla="*/ 2147483647 h 990"/>
              <a:gd name="T8" fmla="*/ 2147483647 w 690"/>
              <a:gd name="T9" fmla="*/ 2147483647 h 990"/>
              <a:gd name="T10" fmla="*/ 2147483647 w 690"/>
              <a:gd name="T11" fmla="*/ 2147483647 h 990"/>
              <a:gd name="T12" fmla="*/ 2147483647 w 690"/>
              <a:gd name="T13" fmla="*/ 2147483647 h 990"/>
              <a:gd name="T14" fmla="*/ 2147483647 w 690"/>
              <a:gd name="T15" fmla="*/ 2147483647 h 990"/>
              <a:gd name="T16" fmla="*/ 2147483647 w 690"/>
              <a:gd name="T17" fmla="*/ 2147483647 h 990"/>
              <a:gd name="T18" fmla="*/ 2147483647 w 690"/>
              <a:gd name="T19" fmla="*/ 2147483647 h 990"/>
              <a:gd name="T20" fmla="*/ 2147483647 w 690"/>
              <a:gd name="T21" fmla="*/ 2147483647 h 990"/>
              <a:gd name="T22" fmla="*/ 2147483647 w 690"/>
              <a:gd name="T23" fmla="*/ 2147483647 h 990"/>
              <a:gd name="T24" fmla="*/ 2147483647 w 690"/>
              <a:gd name="T25" fmla="*/ 2147483647 h 990"/>
              <a:gd name="T26" fmla="*/ 2147483647 w 690"/>
              <a:gd name="T27" fmla="*/ 2147483647 h 990"/>
              <a:gd name="T28" fmla="*/ 2147483647 w 690"/>
              <a:gd name="T29" fmla="*/ 2147483647 h 990"/>
              <a:gd name="T30" fmla="*/ 2147483647 w 690"/>
              <a:gd name="T31" fmla="*/ 2147483647 h 990"/>
              <a:gd name="T32" fmla="*/ 2147483647 w 690"/>
              <a:gd name="T33" fmla="*/ 2147483647 h 990"/>
              <a:gd name="T34" fmla="*/ 2147483647 w 690"/>
              <a:gd name="T35" fmla="*/ 2147483647 h 990"/>
              <a:gd name="T36" fmla="*/ 2147483647 w 690"/>
              <a:gd name="T37" fmla="*/ 2147483647 h 990"/>
              <a:gd name="T38" fmla="*/ 2147483647 w 690"/>
              <a:gd name="T39" fmla="*/ 2147483647 h 990"/>
              <a:gd name="T40" fmla="*/ 2147483647 w 690"/>
              <a:gd name="T41" fmla="*/ 2147483647 h 990"/>
              <a:gd name="T42" fmla="*/ 2147483647 w 690"/>
              <a:gd name="T43" fmla="*/ 2147483647 h 990"/>
              <a:gd name="T44" fmla="*/ 2147483647 w 690"/>
              <a:gd name="T45" fmla="*/ 2147483647 h 990"/>
              <a:gd name="T46" fmla="*/ 0 w 690"/>
              <a:gd name="T47" fmla="*/ 2147483647 h 990"/>
              <a:gd name="T48" fmla="*/ 2147483647 w 690"/>
              <a:gd name="T49" fmla="*/ 2147483647 h 990"/>
              <a:gd name="T50" fmla="*/ 2147483647 w 690"/>
              <a:gd name="T51" fmla="*/ 2147483647 h 990"/>
              <a:gd name="T52" fmla="*/ 2147483647 w 690"/>
              <a:gd name="T53" fmla="*/ 2147483647 h 990"/>
              <a:gd name="T54" fmla="*/ 2147483647 w 690"/>
              <a:gd name="T55" fmla="*/ 2147483647 h 990"/>
              <a:gd name="T56" fmla="*/ 2147483647 w 690"/>
              <a:gd name="T57" fmla="*/ 2147483647 h 990"/>
              <a:gd name="T58" fmla="*/ 2147483647 w 690"/>
              <a:gd name="T59" fmla="*/ 2147483647 h 990"/>
              <a:gd name="T60" fmla="*/ 2147483647 w 690"/>
              <a:gd name="T61" fmla="*/ 2147483647 h 990"/>
              <a:gd name="T62" fmla="*/ 2147483647 w 690"/>
              <a:gd name="T63" fmla="*/ 2147483647 h 990"/>
              <a:gd name="T64" fmla="*/ 2147483647 w 690"/>
              <a:gd name="T65" fmla="*/ 2147483647 h 990"/>
              <a:gd name="T66" fmla="*/ 2147483647 w 690"/>
              <a:gd name="T67" fmla="*/ 2147483647 h 990"/>
              <a:gd name="T68" fmla="*/ 2147483647 w 690"/>
              <a:gd name="T69" fmla="*/ 2147483647 h 990"/>
              <a:gd name="T70" fmla="*/ 2147483647 w 690"/>
              <a:gd name="T71" fmla="*/ 2147483647 h 990"/>
              <a:gd name="T72" fmla="*/ 2147483647 w 690"/>
              <a:gd name="T73" fmla="*/ 2147483647 h 990"/>
              <a:gd name="T74" fmla="*/ 2147483647 w 690"/>
              <a:gd name="T75" fmla="*/ 2147483647 h 990"/>
              <a:gd name="T76" fmla="*/ 2147483647 w 690"/>
              <a:gd name="T77" fmla="*/ 2147483647 h 990"/>
              <a:gd name="T78" fmla="*/ 2147483647 w 690"/>
              <a:gd name="T79" fmla="*/ 2147483647 h 990"/>
              <a:gd name="T80" fmla="*/ 2147483647 w 690"/>
              <a:gd name="T81" fmla="*/ 2147483647 h 990"/>
              <a:gd name="T82" fmla="*/ 2147483647 w 690"/>
              <a:gd name="T83" fmla="*/ 2147483647 h 990"/>
              <a:gd name="T84" fmla="*/ 2147483647 w 690"/>
              <a:gd name="T85" fmla="*/ 2147483647 h 990"/>
              <a:gd name="T86" fmla="*/ 2147483647 w 690"/>
              <a:gd name="T87" fmla="*/ 2147483647 h 990"/>
              <a:gd name="T88" fmla="*/ 2147483647 w 690"/>
              <a:gd name="T89" fmla="*/ 2147483647 h 990"/>
              <a:gd name="T90" fmla="*/ 2147483647 w 690"/>
              <a:gd name="T91" fmla="*/ 2147483647 h 990"/>
              <a:gd name="T92" fmla="*/ 2147483647 w 690"/>
              <a:gd name="T93" fmla="*/ 2147483647 h 990"/>
              <a:gd name="T94" fmla="*/ 2147483647 w 690"/>
              <a:gd name="T95" fmla="*/ 2147483647 h 990"/>
              <a:gd name="T96" fmla="*/ 2147483647 w 690"/>
              <a:gd name="T97" fmla="*/ 2147483647 h 990"/>
              <a:gd name="T98" fmla="*/ 2147483647 w 690"/>
              <a:gd name="T99" fmla="*/ 2147483647 h 990"/>
              <a:gd name="T100" fmla="*/ 2147483647 w 690"/>
              <a:gd name="T101" fmla="*/ 2147483647 h 990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w 690"/>
              <a:gd name="T154" fmla="*/ 0 h 990"/>
              <a:gd name="T155" fmla="*/ 690 w 690"/>
              <a:gd name="T156" fmla="*/ 990 h 990"/>
            </a:gdLst>
            <a:ahLst/>
            <a:cxnLst>
              <a:cxn ang="T102">
                <a:pos x="T0" y="T1"/>
              </a:cxn>
              <a:cxn ang="T103">
                <a:pos x="T2" y="T3"/>
              </a:cxn>
              <a:cxn ang="T104">
                <a:pos x="T4" y="T5"/>
              </a:cxn>
              <a:cxn ang="T105">
                <a:pos x="T6" y="T7"/>
              </a:cxn>
              <a:cxn ang="T106">
                <a:pos x="T8" y="T9"/>
              </a:cxn>
              <a:cxn ang="T107">
                <a:pos x="T10" y="T11"/>
              </a:cxn>
              <a:cxn ang="T108">
                <a:pos x="T12" y="T13"/>
              </a:cxn>
              <a:cxn ang="T109">
                <a:pos x="T14" y="T15"/>
              </a:cxn>
              <a:cxn ang="T110">
                <a:pos x="T16" y="T17"/>
              </a:cxn>
              <a:cxn ang="T111">
                <a:pos x="T18" y="T19"/>
              </a:cxn>
              <a:cxn ang="T112">
                <a:pos x="T20" y="T21"/>
              </a:cxn>
              <a:cxn ang="T113">
                <a:pos x="T22" y="T23"/>
              </a:cxn>
              <a:cxn ang="T114">
                <a:pos x="T24" y="T25"/>
              </a:cxn>
              <a:cxn ang="T115">
                <a:pos x="T26" y="T27"/>
              </a:cxn>
              <a:cxn ang="T116">
                <a:pos x="T28" y="T29"/>
              </a:cxn>
              <a:cxn ang="T117">
                <a:pos x="T30" y="T31"/>
              </a:cxn>
              <a:cxn ang="T118">
                <a:pos x="T32" y="T33"/>
              </a:cxn>
              <a:cxn ang="T119">
                <a:pos x="T34" y="T35"/>
              </a:cxn>
              <a:cxn ang="T120">
                <a:pos x="T36" y="T37"/>
              </a:cxn>
              <a:cxn ang="T121">
                <a:pos x="T38" y="T39"/>
              </a:cxn>
              <a:cxn ang="T122">
                <a:pos x="T40" y="T41"/>
              </a:cxn>
              <a:cxn ang="T123">
                <a:pos x="T42" y="T43"/>
              </a:cxn>
              <a:cxn ang="T124">
                <a:pos x="T44" y="T45"/>
              </a:cxn>
              <a:cxn ang="T125">
                <a:pos x="T46" y="T47"/>
              </a:cxn>
              <a:cxn ang="T126">
                <a:pos x="T48" y="T49"/>
              </a:cxn>
              <a:cxn ang="T127">
                <a:pos x="T50" y="T51"/>
              </a:cxn>
              <a:cxn ang="T128">
                <a:pos x="T52" y="T53"/>
              </a:cxn>
              <a:cxn ang="T129">
                <a:pos x="T54" y="T55"/>
              </a:cxn>
              <a:cxn ang="T130">
                <a:pos x="T56" y="T57"/>
              </a:cxn>
              <a:cxn ang="T131">
                <a:pos x="T58" y="T59"/>
              </a:cxn>
              <a:cxn ang="T132">
                <a:pos x="T60" y="T61"/>
              </a:cxn>
              <a:cxn ang="T133">
                <a:pos x="T62" y="T63"/>
              </a:cxn>
              <a:cxn ang="T134">
                <a:pos x="T64" y="T65"/>
              </a:cxn>
              <a:cxn ang="T135">
                <a:pos x="T66" y="T67"/>
              </a:cxn>
              <a:cxn ang="T136">
                <a:pos x="T68" y="T69"/>
              </a:cxn>
              <a:cxn ang="T137">
                <a:pos x="T70" y="T71"/>
              </a:cxn>
              <a:cxn ang="T138">
                <a:pos x="T72" y="T73"/>
              </a:cxn>
              <a:cxn ang="T139">
                <a:pos x="T74" y="T75"/>
              </a:cxn>
              <a:cxn ang="T140">
                <a:pos x="T76" y="T77"/>
              </a:cxn>
              <a:cxn ang="T141">
                <a:pos x="T78" y="T79"/>
              </a:cxn>
              <a:cxn ang="T142">
                <a:pos x="T80" y="T81"/>
              </a:cxn>
              <a:cxn ang="T143">
                <a:pos x="T82" y="T83"/>
              </a:cxn>
              <a:cxn ang="T144">
                <a:pos x="T84" y="T85"/>
              </a:cxn>
              <a:cxn ang="T145">
                <a:pos x="T86" y="T87"/>
              </a:cxn>
              <a:cxn ang="T146">
                <a:pos x="T88" y="T89"/>
              </a:cxn>
              <a:cxn ang="T147">
                <a:pos x="T90" y="T91"/>
              </a:cxn>
              <a:cxn ang="T148">
                <a:pos x="T92" y="T93"/>
              </a:cxn>
              <a:cxn ang="T149">
                <a:pos x="T94" y="T95"/>
              </a:cxn>
              <a:cxn ang="T150">
                <a:pos x="T96" y="T97"/>
              </a:cxn>
              <a:cxn ang="T151">
                <a:pos x="T98" y="T99"/>
              </a:cxn>
              <a:cxn ang="T152">
                <a:pos x="T100" y="T101"/>
              </a:cxn>
            </a:cxnLst>
            <a:rect l="T153" t="T154" r="T155" b="T156"/>
            <a:pathLst>
              <a:path w="690" h="990">
                <a:moveTo>
                  <a:pt x="678" y="204"/>
                </a:moveTo>
                <a:lnTo>
                  <a:pt x="672" y="198"/>
                </a:lnTo>
                <a:lnTo>
                  <a:pt x="660" y="192"/>
                </a:lnTo>
                <a:lnTo>
                  <a:pt x="648" y="180"/>
                </a:lnTo>
                <a:lnTo>
                  <a:pt x="648" y="174"/>
                </a:lnTo>
                <a:lnTo>
                  <a:pt x="654" y="162"/>
                </a:lnTo>
                <a:lnTo>
                  <a:pt x="660" y="156"/>
                </a:lnTo>
                <a:lnTo>
                  <a:pt x="666" y="144"/>
                </a:lnTo>
                <a:lnTo>
                  <a:pt x="642" y="132"/>
                </a:lnTo>
                <a:lnTo>
                  <a:pt x="648" y="108"/>
                </a:lnTo>
                <a:lnTo>
                  <a:pt x="636" y="102"/>
                </a:lnTo>
                <a:lnTo>
                  <a:pt x="636" y="96"/>
                </a:lnTo>
                <a:lnTo>
                  <a:pt x="642" y="90"/>
                </a:lnTo>
                <a:lnTo>
                  <a:pt x="642" y="66"/>
                </a:lnTo>
                <a:lnTo>
                  <a:pt x="636" y="66"/>
                </a:lnTo>
                <a:lnTo>
                  <a:pt x="630" y="60"/>
                </a:lnTo>
                <a:lnTo>
                  <a:pt x="618" y="60"/>
                </a:lnTo>
                <a:lnTo>
                  <a:pt x="588" y="42"/>
                </a:lnTo>
                <a:lnTo>
                  <a:pt x="552" y="42"/>
                </a:lnTo>
                <a:lnTo>
                  <a:pt x="540" y="30"/>
                </a:lnTo>
                <a:lnTo>
                  <a:pt x="534" y="30"/>
                </a:lnTo>
                <a:lnTo>
                  <a:pt x="528" y="24"/>
                </a:lnTo>
                <a:lnTo>
                  <a:pt x="516" y="24"/>
                </a:lnTo>
                <a:lnTo>
                  <a:pt x="504" y="18"/>
                </a:lnTo>
                <a:lnTo>
                  <a:pt x="498" y="12"/>
                </a:lnTo>
                <a:lnTo>
                  <a:pt x="486" y="6"/>
                </a:lnTo>
                <a:lnTo>
                  <a:pt x="456" y="0"/>
                </a:lnTo>
                <a:lnTo>
                  <a:pt x="456" y="24"/>
                </a:lnTo>
                <a:lnTo>
                  <a:pt x="444" y="24"/>
                </a:lnTo>
                <a:lnTo>
                  <a:pt x="444" y="30"/>
                </a:lnTo>
                <a:lnTo>
                  <a:pt x="456" y="42"/>
                </a:lnTo>
                <a:lnTo>
                  <a:pt x="462" y="42"/>
                </a:lnTo>
                <a:lnTo>
                  <a:pt x="456" y="48"/>
                </a:lnTo>
                <a:lnTo>
                  <a:pt x="444" y="48"/>
                </a:lnTo>
                <a:lnTo>
                  <a:pt x="438" y="42"/>
                </a:lnTo>
                <a:lnTo>
                  <a:pt x="414" y="42"/>
                </a:lnTo>
                <a:lnTo>
                  <a:pt x="390" y="36"/>
                </a:lnTo>
                <a:lnTo>
                  <a:pt x="366" y="42"/>
                </a:lnTo>
                <a:lnTo>
                  <a:pt x="366" y="30"/>
                </a:lnTo>
                <a:lnTo>
                  <a:pt x="360" y="24"/>
                </a:lnTo>
                <a:lnTo>
                  <a:pt x="348" y="36"/>
                </a:lnTo>
                <a:lnTo>
                  <a:pt x="348" y="66"/>
                </a:lnTo>
                <a:lnTo>
                  <a:pt x="342" y="72"/>
                </a:lnTo>
                <a:lnTo>
                  <a:pt x="324" y="72"/>
                </a:lnTo>
                <a:lnTo>
                  <a:pt x="282" y="78"/>
                </a:lnTo>
                <a:lnTo>
                  <a:pt x="264" y="96"/>
                </a:lnTo>
                <a:lnTo>
                  <a:pt x="252" y="102"/>
                </a:lnTo>
                <a:lnTo>
                  <a:pt x="246" y="102"/>
                </a:lnTo>
                <a:lnTo>
                  <a:pt x="246" y="114"/>
                </a:lnTo>
                <a:lnTo>
                  <a:pt x="258" y="120"/>
                </a:lnTo>
                <a:lnTo>
                  <a:pt x="264" y="126"/>
                </a:lnTo>
                <a:lnTo>
                  <a:pt x="258" y="144"/>
                </a:lnTo>
                <a:lnTo>
                  <a:pt x="252" y="144"/>
                </a:lnTo>
                <a:lnTo>
                  <a:pt x="240" y="150"/>
                </a:lnTo>
                <a:lnTo>
                  <a:pt x="234" y="156"/>
                </a:lnTo>
                <a:lnTo>
                  <a:pt x="234" y="162"/>
                </a:lnTo>
                <a:lnTo>
                  <a:pt x="228" y="168"/>
                </a:lnTo>
                <a:lnTo>
                  <a:pt x="210" y="168"/>
                </a:lnTo>
                <a:lnTo>
                  <a:pt x="216" y="174"/>
                </a:lnTo>
                <a:lnTo>
                  <a:pt x="216" y="180"/>
                </a:lnTo>
                <a:lnTo>
                  <a:pt x="222" y="186"/>
                </a:lnTo>
                <a:lnTo>
                  <a:pt x="222" y="192"/>
                </a:lnTo>
                <a:lnTo>
                  <a:pt x="216" y="192"/>
                </a:lnTo>
                <a:lnTo>
                  <a:pt x="210" y="198"/>
                </a:lnTo>
                <a:lnTo>
                  <a:pt x="204" y="198"/>
                </a:lnTo>
                <a:lnTo>
                  <a:pt x="192" y="204"/>
                </a:lnTo>
                <a:lnTo>
                  <a:pt x="174" y="192"/>
                </a:lnTo>
                <a:lnTo>
                  <a:pt x="174" y="228"/>
                </a:lnTo>
                <a:lnTo>
                  <a:pt x="168" y="270"/>
                </a:lnTo>
                <a:lnTo>
                  <a:pt x="138" y="300"/>
                </a:lnTo>
                <a:lnTo>
                  <a:pt x="132" y="300"/>
                </a:lnTo>
                <a:lnTo>
                  <a:pt x="120" y="306"/>
                </a:lnTo>
                <a:lnTo>
                  <a:pt x="132" y="312"/>
                </a:lnTo>
                <a:lnTo>
                  <a:pt x="150" y="330"/>
                </a:lnTo>
                <a:lnTo>
                  <a:pt x="150" y="336"/>
                </a:lnTo>
                <a:lnTo>
                  <a:pt x="144" y="342"/>
                </a:lnTo>
                <a:lnTo>
                  <a:pt x="102" y="342"/>
                </a:lnTo>
                <a:lnTo>
                  <a:pt x="90" y="348"/>
                </a:lnTo>
                <a:lnTo>
                  <a:pt x="84" y="354"/>
                </a:lnTo>
                <a:lnTo>
                  <a:pt x="72" y="360"/>
                </a:lnTo>
                <a:lnTo>
                  <a:pt x="30" y="402"/>
                </a:lnTo>
                <a:lnTo>
                  <a:pt x="36" y="408"/>
                </a:lnTo>
                <a:lnTo>
                  <a:pt x="42" y="408"/>
                </a:lnTo>
                <a:lnTo>
                  <a:pt x="48" y="414"/>
                </a:lnTo>
                <a:lnTo>
                  <a:pt x="48" y="420"/>
                </a:lnTo>
                <a:lnTo>
                  <a:pt x="42" y="426"/>
                </a:lnTo>
                <a:lnTo>
                  <a:pt x="36" y="426"/>
                </a:lnTo>
                <a:lnTo>
                  <a:pt x="30" y="432"/>
                </a:lnTo>
                <a:lnTo>
                  <a:pt x="30" y="444"/>
                </a:lnTo>
                <a:lnTo>
                  <a:pt x="54" y="468"/>
                </a:lnTo>
                <a:lnTo>
                  <a:pt x="54" y="480"/>
                </a:lnTo>
                <a:lnTo>
                  <a:pt x="48" y="492"/>
                </a:lnTo>
                <a:lnTo>
                  <a:pt x="48" y="510"/>
                </a:lnTo>
                <a:lnTo>
                  <a:pt x="60" y="522"/>
                </a:lnTo>
                <a:lnTo>
                  <a:pt x="66" y="522"/>
                </a:lnTo>
                <a:lnTo>
                  <a:pt x="84" y="540"/>
                </a:lnTo>
                <a:lnTo>
                  <a:pt x="84" y="552"/>
                </a:lnTo>
                <a:lnTo>
                  <a:pt x="72" y="564"/>
                </a:lnTo>
                <a:lnTo>
                  <a:pt x="48" y="570"/>
                </a:lnTo>
                <a:lnTo>
                  <a:pt x="54" y="576"/>
                </a:lnTo>
                <a:lnTo>
                  <a:pt x="60" y="588"/>
                </a:lnTo>
                <a:lnTo>
                  <a:pt x="60" y="594"/>
                </a:lnTo>
                <a:lnTo>
                  <a:pt x="66" y="600"/>
                </a:lnTo>
                <a:lnTo>
                  <a:pt x="66" y="606"/>
                </a:lnTo>
                <a:lnTo>
                  <a:pt x="72" y="618"/>
                </a:lnTo>
                <a:lnTo>
                  <a:pt x="66" y="618"/>
                </a:lnTo>
                <a:lnTo>
                  <a:pt x="66" y="642"/>
                </a:lnTo>
                <a:lnTo>
                  <a:pt x="60" y="648"/>
                </a:lnTo>
                <a:lnTo>
                  <a:pt x="24" y="648"/>
                </a:lnTo>
                <a:lnTo>
                  <a:pt x="30" y="660"/>
                </a:lnTo>
                <a:lnTo>
                  <a:pt x="30" y="666"/>
                </a:lnTo>
                <a:lnTo>
                  <a:pt x="24" y="666"/>
                </a:lnTo>
                <a:lnTo>
                  <a:pt x="18" y="672"/>
                </a:lnTo>
                <a:lnTo>
                  <a:pt x="18" y="678"/>
                </a:lnTo>
                <a:lnTo>
                  <a:pt x="30" y="690"/>
                </a:lnTo>
                <a:lnTo>
                  <a:pt x="30" y="708"/>
                </a:lnTo>
                <a:lnTo>
                  <a:pt x="24" y="714"/>
                </a:lnTo>
                <a:lnTo>
                  <a:pt x="18" y="726"/>
                </a:lnTo>
                <a:lnTo>
                  <a:pt x="0" y="708"/>
                </a:lnTo>
                <a:lnTo>
                  <a:pt x="0" y="768"/>
                </a:lnTo>
                <a:lnTo>
                  <a:pt x="6" y="762"/>
                </a:lnTo>
                <a:lnTo>
                  <a:pt x="24" y="762"/>
                </a:lnTo>
                <a:lnTo>
                  <a:pt x="36" y="774"/>
                </a:lnTo>
                <a:lnTo>
                  <a:pt x="36" y="780"/>
                </a:lnTo>
                <a:lnTo>
                  <a:pt x="30" y="780"/>
                </a:lnTo>
                <a:lnTo>
                  <a:pt x="30" y="774"/>
                </a:lnTo>
                <a:lnTo>
                  <a:pt x="24" y="774"/>
                </a:lnTo>
                <a:lnTo>
                  <a:pt x="24" y="834"/>
                </a:lnTo>
                <a:lnTo>
                  <a:pt x="30" y="840"/>
                </a:lnTo>
                <a:lnTo>
                  <a:pt x="36" y="840"/>
                </a:lnTo>
                <a:lnTo>
                  <a:pt x="48" y="846"/>
                </a:lnTo>
                <a:lnTo>
                  <a:pt x="54" y="858"/>
                </a:lnTo>
                <a:lnTo>
                  <a:pt x="60" y="864"/>
                </a:lnTo>
                <a:lnTo>
                  <a:pt x="66" y="876"/>
                </a:lnTo>
                <a:lnTo>
                  <a:pt x="90" y="900"/>
                </a:lnTo>
                <a:lnTo>
                  <a:pt x="96" y="900"/>
                </a:lnTo>
                <a:lnTo>
                  <a:pt x="96" y="912"/>
                </a:lnTo>
                <a:lnTo>
                  <a:pt x="78" y="912"/>
                </a:lnTo>
                <a:lnTo>
                  <a:pt x="78" y="942"/>
                </a:lnTo>
                <a:lnTo>
                  <a:pt x="90" y="954"/>
                </a:lnTo>
                <a:lnTo>
                  <a:pt x="102" y="960"/>
                </a:lnTo>
                <a:lnTo>
                  <a:pt x="96" y="966"/>
                </a:lnTo>
                <a:lnTo>
                  <a:pt x="96" y="984"/>
                </a:lnTo>
                <a:lnTo>
                  <a:pt x="102" y="984"/>
                </a:lnTo>
                <a:lnTo>
                  <a:pt x="108" y="990"/>
                </a:lnTo>
                <a:lnTo>
                  <a:pt x="174" y="990"/>
                </a:lnTo>
                <a:lnTo>
                  <a:pt x="180" y="984"/>
                </a:lnTo>
                <a:lnTo>
                  <a:pt x="180" y="948"/>
                </a:lnTo>
                <a:lnTo>
                  <a:pt x="198" y="942"/>
                </a:lnTo>
                <a:lnTo>
                  <a:pt x="198" y="924"/>
                </a:lnTo>
                <a:lnTo>
                  <a:pt x="264" y="930"/>
                </a:lnTo>
                <a:lnTo>
                  <a:pt x="276" y="936"/>
                </a:lnTo>
                <a:lnTo>
                  <a:pt x="300" y="876"/>
                </a:lnTo>
                <a:lnTo>
                  <a:pt x="300" y="864"/>
                </a:lnTo>
                <a:lnTo>
                  <a:pt x="306" y="852"/>
                </a:lnTo>
                <a:lnTo>
                  <a:pt x="306" y="816"/>
                </a:lnTo>
                <a:lnTo>
                  <a:pt x="300" y="810"/>
                </a:lnTo>
                <a:lnTo>
                  <a:pt x="294" y="798"/>
                </a:lnTo>
                <a:lnTo>
                  <a:pt x="312" y="798"/>
                </a:lnTo>
                <a:lnTo>
                  <a:pt x="324" y="786"/>
                </a:lnTo>
                <a:lnTo>
                  <a:pt x="324" y="780"/>
                </a:lnTo>
                <a:lnTo>
                  <a:pt x="306" y="762"/>
                </a:lnTo>
                <a:lnTo>
                  <a:pt x="294" y="762"/>
                </a:lnTo>
                <a:lnTo>
                  <a:pt x="312" y="756"/>
                </a:lnTo>
                <a:lnTo>
                  <a:pt x="300" y="750"/>
                </a:lnTo>
                <a:lnTo>
                  <a:pt x="324" y="750"/>
                </a:lnTo>
                <a:lnTo>
                  <a:pt x="336" y="744"/>
                </a:lnTo>
                <a:lnTo>
                  <a:pt x="348" y="744"/>
                </a:lnTo>
                <a:lnTo>
                  <a:pt x="354" y="738"/>
                </a:lnTo>
                <a:lnTo>
                  <a:pt x="360" y="726"/>
                </a:lnTo>
                <a:lnTo>
                  <a:pt x="360" y="714"/>
                </a:lnTo>
                <a:lnTo>
                  <a:pt x="366" y="708"/>
                </a:lnTo>
                <a:lnTo>
                  <a:pt x="384" y="726"/>
                </a:lnTo>
                <a:lnTo>
                  <a:pt x="390" y="726"/>
                </a:lnTo>
                <a:lnTo>
                  <a:pt x="396" y="720"/>
                </a:lnTo>
                <a:lnTo>
                  <a:pt x="408" y="696"/>
                </a:lnTo>
                <a:lnTo>
                  <a:pt x="402" y="690"/>
                </a:lnTo>
                <a:lnTo>
                  <a:pt x="402" y="684"/>
                </a:lnTo>
                <a:lnTo>
                  <a:pt x="414" y="684"/>
                </a:lnTo>
                <a:lnTo>
                  <a:pt x="420" y="678"/>
                </a:lnTo>
                <a:lnTo>
                  <a:pt x="432" y="672"/>
                </a:lnTo>
                <a:lnTo>
                  <a:pt x="432" y="660"/>
                </a:lnTo>
                <a:lnTo>
                  <a:pt x="420" y="636"/>
                </a:lnTo>
                <a:lnTo>
                  <a:pt x="408" y="630"/>
                </a:lnTo>
                <a:lnTo>
                  <a:pt x="408" y="618"/>
                </a:lnTo>
                <a:lnTo>
                  <a:pt x="372" y="600"/>
                </a:lnTo>
                <a:lnTo>
                  <a:pt x="360" y="606"/>
                </a:lnTo>
                <a:lnTo>
                  <a:pt x="354" y="606"/>
                </a:lnTo>
                <a:lnTo>
                  <a:pt x="342" y="600"/>
                </a:lnTo>
                <a:lnTo>
                  <a:pt x="330" y="576"/>
                </a:lnTo>
                <a:lnTo>
                  <a:pt x="330" y="558"/>
                </a:lnTo>
                <a:lnTo>
                  <a:pt x="324" y="546"/>
                </a:lnTo>
                <a:lnTo>
                  <a:pt x="324" y="528"/>
                </a:lnTo>
                <a:lnTo>
                  <a:pt x="336" y="516"/>
                </a:lnTo>
                <a:lnTo>
                  <a:pt x="342" y="504"/>
                </a:lnTo>
                <a:lnTo>
                  <a:pt x="342" y="486"/>
                </a:lnTo>
                <a:lnTo>
                  <a:pt x="336" y="474"/>
                </a:lnTo>
                <a:lnTo>
                  <a:pt x="330" y="468"/>
                </a:lnTo>
                <a:lnTo>
                  <a:pt x="330" y="462"/>
                </a:lnTo>
                <a:lnTo>
                  <a:pt x="348" y="462"/>
                </a:lnTo>
                <a:lnTo>
                  <a:pt x="354" y="456"/>
                </a:lnTo>
                <a:lnTo>
                  <a:pt x="354" y="438"/>
                </a:lnTo>
                <a:lnTo>
                  <a:pt x="348" y="426"/>
                </a:lnTo>
                <a:lnTo>
                  <a:pt x="354" y="432"/>
                </a:lnTo>
                <a:lnTo>
                  <a:pt x="378" y="432"/>
                </a:lnTo>
                <a:lnTo>
                  <a:pt x="384" y="426"/>
                </a:lnTo>
                <a:lnTo>
                  <a:pt x="396" y="420"/>
                </a:lnTo>
                <a:lnTo>
                  <a:pt x="408" y="408"/>
                </a:lnTo>
                <a:lnTo>
                  <a:pt x="438" y="414"/>
                </a:lnTo>
                <a:lnTo>
                  <a:pt x="450" y="390"/>
                </a:lnTo>
                <a:lnTo>
                  <a:pt x="480" y="390"/>
                </a:lnTo>
                <a:lnTo>
                  <a:pt x="498" y="384"/>
                </a:lnTo>
                <a:lnTo>
                  <a:pt x="510" y="378"/>
                </a:lnTo>
                <a:lnTo>
                  <a:pt x="522" y="354"/>
                </a:lnTo>
                <a:lnTo>
                  <a:pt x="540" y="336"/>
                </a:lnTo>
                <a:lnTo>
                  <a:pt x="546" y="324"/>
                </a:lnTo>
                <a:lnTo>
                  <a:pt x="528" y="300"/>
                </a:lnTo>
                <a:lnTo>
                  <a:pt x="558" y="264"/>
                </a:lnTo>
                <a:lnTo>
                  <a:pt x="540" y="246"/>
                </a:lnTo>
                <a:lnTo>
                  <a:pt x="576" y="234"/>
                </a:lnTo>
                <a:lnTo>
                  <a:pt x="594" y="216"/>
                </a:lnTo>
                <a:lnTo>
                  <a:pt x="672" y="222"/>
                </a:lnTo>
                <a:lnTo>
                  <a:pt x="684" y="240"/>
                </a:lnTo>
                <a:lnTo>
                  <a:pt x="690" y="240"/>
                </a:lnTo>
                <a:lnTo>
                  <a:pt x="678" y="204"/>
                </a:lnTo>
                <a:close/>
                <a:moveTo>
                  <a:pt x="390" y="828"/>
                </a:moveTo>
                <a:lnTo>
                  <a:pt x="390" y="840"/>
                </a:lnTo>
                <a:lnTo>
                  <a:pt x="396" y="852"/>
                </a:lnTo>
                <a:lnTo>
                  <a:pt x="396" y="864"/>
                </a:lnTo>
                <a:lnTo>
                  <a:pt x="402" y="870"/>
                </a:lnTo>
                <a:lnTo>
                  <a:pt x="402" y="876"/>
                </a:lnTo>
                <a:lnTo>
                  <a:pt x="414" y="852"/>
                </a:lnTo>
                <a:lnTo>
                  <a:pt x="426" y="852"/>
                </a:lnTo>
                <a:lnTo>
                  <a:pt x="432" y="846"/>
                </a:lnTo>
                <a:lnTo>
                  <a:pt x="438" y="834"/>
                </a:lnTo>
                <a:lnTo>
                  <a:pt x="438" y="822"/>
                </a:lnTo>
                <a:lnTo>
                  <a:pt x="432" y="816"/>
                </a:lnTo>
                <a:lnTo>
                  <a:pt x="450" y="798"/>
                </a:lnTo>
                <a:lnTo>
                  <a:pt x="444" y="798"/>
                </a:lnTo>
                <a:lnTo>
                  <a:pt x="438" y="804"/>
                </a:lnTo>
                <a:lnTo>
                  <a:pt x="420" y="804"/>
                </a:lnTo>
                <a:lnTo>
                  <a:pt x="408" y="810"/>
                </a:lnTo>
                <a:lnTo>
                  <a:pt x="390" y="828"/>
                </a:lnTo>
                <a:close/>
                <a:moveTo>
                  <a:pt x="300" y="900"/>
                </a:moveTo>
                <a:lnTo>
                  <a:pt x="300" y="912"/>
                </a:lnTo>
                <a:lnTo>
                  <a:pt x="294" y="924"/>
                </a:lnTo>
                <a:lnTo>
                  <a:pt x="300" y="918"/>
                </a:lnTo>
                <a:lnTo>
                  <a:pt x="312" y="912"/>
                </a:lnTo>
                <a:lnTo>
                  <a:pt x="318" y="900"/>
                </a:lnTo>
                <a:lnTo>
                  <a:pt x="318" y="894"/>
                </a:lnTo>
                <a:lnTo>
                  <a:pt x="324" y="888"/>
                </a:lnTo>
                <a:lnTo>
                  <a:pt x="324" y="882"/>
                </a:lnTo>
                <a:lnTo>
                  <a:pt x="342" y="858"/>
                </a:lnTo>
                <a:lnTo>
                  <a:pt x="336" y="840"/>
                </a:lnTo>
                <a:lnTo>
                  <a:pt x="330" y="852"/>
                </a:lnTo>
                <a:lnTo>
                  <a:pt x="312" y="870"/>
                </a:lnTo>
                <a:lnTo>
                  <a:pt x="300" y="894"/>
                </a:lnTo>
                <a:lnTo>
                  <a:pt x="300" y="900"/>
                </a:lnTo>
                <a:close/>
              </a:path>
            </a:pathLst>
          </a:custGeom>
          <a:solidFill>
            <a:sysClr val="window" lastClr="FFFFFF">
              <a:lumMod val="95000"/>
            </a:sysClr>
          </a:solidFill>
          <a:ln w="9525" cap="flat" cmpd="sng" algn="ctr">
            <a:solidFill>
              <a:sysClr val="windowText" lastClr="000000">
                <a:lumMod val="75000"/>
                <a:lumOff val="25000"/>
              </a:sys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7" name="Spain" descr="© INSCALE GmbH, 05.05.2010&#10;http://www.presentationload.com/">
            <a:extLst>
              <a:ext uri="{FF2B5EF4-FFF2-40B4-BE49-F238E27FC236}">
                <a16:creationId xmlns:a16="http://schemas.microsoft.com/office/drawing/2014/main" id="{4B5907BE-F9E0-9F48-5AD5-20787D236F27}"/>
              </a:ext>
            </a:extLst>
          </p:cNvPr>
          <p:cNvSpPr>
            <a:spLocks noEditPoints="1"/>
          </p:cNvSpPr>
          <p:nvPr/>
        </p:nvSpPr>
        <p:spPr bwMode="gray">
          <a:xfrm>
            <a:off x="4813026" y="4284724"/>
            <a:ext cx="1797067" cy="1302614"/>
          </a:xfrm>
          <a:custGeom>
            <a:avLst/>
            <a:gdLst>
              <a:gd name="T0" fmla="*/ 2147483647 w 876"/>
              <a:gd name="T1" fmla="*/ 2147483647 h 618"/>
              <a:gd name="T2" fmla="*/ 2147483647 w 876"/>
              <a:gd name="T3" fmla="*/ 2147483647 h 618"/>
              <a:gd name="T4" fmla="*/ 2147483647 w 876"/>
              <a:gd name="T5" fmla="*/ 2147483647 h 618"/>
              <a:gd name="T6" fmla="*/ 2147483647 w 876"/>
              <a:gd name="T7" fmla="*/ 2147483647 h 618"/>
              <a:gd name="T8" fmla="*/ 2147483647 w 876"/>
              <a:gd name="T9" fmla="*/ 2147483647 h 618"/>
              <a:gd name="T10" fmla="*/ 2147483647 w 876"/>
              <a:gd name="T11" fmla="*/ 2147483647 h 618"/>
              <a:gd name="T12" fmla="*/ 2147483647 w 876"/>
              <a:gd name="T13" fmla="*/ 2147483647 h 618"/>
              <a:gd name="T14" fmla="*/ 2147483647 w 876"/>
              <a:gd name="T15" fmla="*/ 2147483647 h 618"/>
              <a:gd name="T16" fmla="*/ 2147483647 w 876"/>
              <a:gd name="T17" fmla="*/ 2147483647 h 618"/>
              <a:gd name="T18" fmla="*/ 2147483647 w 876"/>
              <a:gd name="T19" fmla="*/ 2147483647 h 618"/>
              <a:gd name="T20" fmla="*/ 2147483647 w 876"/>
              <a:gd name="T21" fmla="*/ 2147483647 h 618"/>
              <a:gd name="T22" fmla="*/ 2147483647 w 876"/>
              <a:gd name="T23" fmla="*/ 2147483647 h 618"/>
              <a:gd name="T24" fmla="*/ 2147483647 w 876"/>
              <a:gd name="T25" fmla="*/ 2147483647 h 618"/>
              <a:gd name="T26" fmla="*/ 2147483647 w 876"/>
              <a:gd name="T27" fmla="*/ 2147483647 h 618"/>
              <a:gd name="T28" fmla="*/ 2147483647 w 876"/>
              <a:gd name="T29" fmla="*/ 2147483647 h 618"/>
              <a:gd name="T30" fmla="*/ 2147483647 w 876"/>
              <a:gd name="T31" fmla="*/ 2147483647 h 618"/>
              <a:gd name="T32" fmla="*/ 2147483647 w 876"/>
              <a:gd name="T33" fmla="*/ 2147483647 h 618"/>
              <a:gd name="T34" fmla="*/ 2147483647 w 876"/>
              <a:gd name="T35" fmla="*/ 2147483647 h 618"/>
              <a:gd name="T36" fmla="*/ 2147483647 w 876"/>
              <a:gd name="T37" fmla="*/ 2147483647 h 618"/>
              <a:gd name="T38" fmla="*/ 2147483647 w 876"/>
              <a:gd name="T39" fmla="*/ 2147483647 h 618"/>
              <a:gd name="T40" fmla="*/ 2147483647 w 876"/>
              <a:gd name="T41" fmla="*/ 0 h 618"/>
              <a:gd name="T42" fmla="*/ 2147483647 w 876"/>
              <a:gd name="T43" fmla="*/ 2147483647 h 618"/>
              <a:gd name="T44" fmla="*/ 0 w 876"/>
              <a:gd name="T45" fmla="*/ 2147483647 h 618"/>
              <a:gd name="T46" fmla="*/ 2147483647 w 876"/>
              <a:gd name="T47" fmla="*/ 2147483647 h 618"/>
              <a:gd name="T48" fmla="*/ 2147483647 w 876"/>
              <a:gd name="T49" fmla="*/ 2147483647 h 618"/>
              <a:gd name="T50" fmla="*/ 2147483647 w 876"/>
              <a:gd name="T51" fmla="*/ 2147483647 h 618"/>
              <a:gd name="T52" fmla="*/ 2147483647 w 876"/>
              <a:gd name="T53" fmla="*/ 2147483647 h 618"/>
              <a:gd name="T54" fmla="*/ 2147483647 w 876"/>
              <a:gd name="T55" fmla="*/ 2147483647 h 618"/>
              <a:gd name="T56" fmla="*/ 2147483647 w 876"/>
              <a:gd name="T57" fmla="*/ 2147483647 h 618"/>
              <a:gd name="T58" fmla="*/ 2147483647 w 876"/>
              <a:gd name="T59" fmla="*/ 2147483647 h 618"/>
              <a:gd name="T60" fmla="*/ 2147483647 w 876"/>
              <a:gd name="T61" fmla="*/ 2147483647 h 618"/>
              <a:gd name="T62" fmla="*/ 2147483647 w 876"/>
              <a:gd name="T63" fmla="*/ 2147483647 h 618"/>
              <a:gd name="T64" fmla="*/ 2147483647 w 876"/>
              <a:gd name="T65" fmla="*/ 2147483647 h 618"/>
              <a:gd name="T66" fmla="*/ 2147483647 w 876"/>
              <a:gd name="T67" fmla="*/ 2147483647 h 618"/>
              <a:gd name="T68" fmla="*/ 2147483647 w 876"/>
              <a:gd name="T69" fmla="*/ 2147483647 h 618"/>
              <a:gd name="T70" fmla="*/ 2147483647 w 876"/>
              <a:gd name="T71" fmla="*/ 2147483647 h 618"/>
              <a:gd name="T72" fmla="*/ 2147483647 w 876"/>
              <a:gd name="T73" fmla="*/ 2147483647 h 618"/>
              <a:gd name="T74" fmla="*/ 2147483647 w 876"/>
              <a:gd name="T75" fmla="*/ 2147483647 h 618"/>
              <a:gd name="T76" fmla="*/ 2147483647 w 876"/>
              <a:gd name="T77" fmla="*/ 2147483647 h 618"/>
              <a:gd name="T78" fmla="*/ 2147483647 w 876"/>
              <a:gd name="T79" fmla="*/ 2147483647 h 618"/>
              <a:gd name="T80" fmla="*/ 2147483647 w 876"/>
              <a:gd name="T81" fmla="*/ 2147483647 h 618"/>
              <a:gd name="T82" fmla="*/ 2147483647 w 876"/>
              <a:gd name="T83" fmla="*/ 2147483647 h 618"/>
              <a:gd name="T84" fmla="*/ 2147483647 w 876"/>
              <a:gd name="T85" fmla="*/ 2147483647 h 618"/>
              <a:gd name="T86" fmla="*/ 2147483647 w 876"/>
              <a:gd name="T87" fmla="*/ 2147483647 h 618"/>
              <a:gd name="T88" fmla="*/ 2147483647 w 876"/>
              <a:gd name="T89" fmla="*/ 2147483647 h 618"/>
              <a:gd name="T90" fmla="*/ 2147483647 w 876"/>
              <a:gd name="T91" fmla="*/ 2147483647 h 618"/>
              <a:gd name="T92" fmla="*/ 2147483647 w 876"/>
              <a:gd name="T93" fmla="*/ 2147483647 h 618"/>
              <a:gd name="T94" fmla="*/ 2147483647 w 876"/>
              <a:gd name="T95" fmla="*/ 2147483647 h 618"/>
              <a:gd name="T96" fmla="*/ 2147483647 w 876"/>
              <a:gd name="T97" fmla="*/ 2147483647 h 618"/>
              <a:gd name="T98" fmla="*/ 2147483647 w 876"/>
              <a:gd name="T99" fmla="*/ 2147483647 h 618"/>
              <a:gd name="T100" fmla="*/ 2147483647 w 876"/>
              <a:gd name="T101" fmla="*/ 2147483647 h 618"/>
              <a:gd name="T102" fmla="*/ 2147483647 w 876"/>
              <a:gd name="T103" fmla="*/ 2147483647 h 618"/>
              <a:gd name="T104" fmla="*/ 2147483647 w 876"/>
              <a:gd name="T105" fmla="*/ 2147483647 h 618"/>
              <a:gd name="T106" fmla="*/ 2147483647 w 876"/>
              <a:gd name="T107" fmla="*/ 2147483647 h 618"/>
              <a:gd name="T108" fmla="*/ 2147483647 w 876"/>
              <a:gd name="T109" fmla="*/ 2147483647 h 618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w 876"/>
              <a:gd name="T166" fmla="*/ 0 h 618"/>
              <a:gd name="T167" fmla="*/ 876 w 876"/>
              <a:gd name="T168" fmla="*/ 618 h 618"/>
            </a:gdLst>
            <a:ahLst/>
            <a:cxnLst>
              <a:cxn ang="T110">
                <a:pos x="T0" y="T1"/>
              </a:cxn>
              <a:cxn ang="T111">
                <a:pos x="T2" y="T3"/>
              </a:cxn>
              <a:cxn ang="T112">
                <a:pos x="T4" y="T5"/>
              </a:cxn>
              <a:cxn ang="T113">
                <a:pos x="T6" y="T7"/>
              </a:cxn>
              <a:cxn ang="T114">
                <a:pos x="T8" y="T9"/>
              </a:cxn>
              <a:cxn ang="T115">
                <a:pos x="T10" y="T11"/>
              </a:cxn>
              <a:cxn ang="T116">
                <a:pos x="T12" y="T13"/>
              </a:cxn>
              <a:cxn ang="T117">
                <a:pos x="T14" y="T15"/>
              </a:cxn>
              <a:cxn ang="T118">
                <a:pos x="T16" y="T17"/>
              </a:cxn>
              <a:cxn ang="T119">
                <a:pos x="T18" y="T19"/>
              </a:cxn>
              <a:cxn ang="T120">
                <a:pos x="T20" y="T21"/>
              </a:cxn>
              <a:cxn ang="T121">
                <a:pos x="T22" y="T23"/>
              </a:cxn>
              <a:cxn ang="T122">
                <a:pos x="T24" y="T25"/>
              </a:cxn>
              <a:cxn ang="T123">
                <a:pos x="T26" y="T27"/>
              </a:cxn>
              <a:cxn ang="T124">
                <a:pos x="T28" y="T29"/>
              </a:cxn>
              <a:cxn ang="T125">
                <a:pos x="T30" y="T31"/>
              </a:cxn>
              <a:cxn ang="T126">
                <a:pos x="T32" y="T33"/>
              </a:cxn>
              <a:cxn ang="T127">
                <a:pos x="T34" y="T35"/>
              </a:cxn>
              <a:cxn ang="T128">
                <a:pos x="T36" y="T37"/>
              </a:cxn>
              <a:cxn ang="T129">
                <a:pos x="T38" y="T39"/>
              </a:cxn>
              <a:cxn ang="T130">
                <a:pos x="T40" y="T41"/>
              </a:cxn>
              <a:cxn ang="T131">
                <a:pos x="T42" y="T43"/>
              </a:cxn>
              <a:cxn ang="T132">
                <a:pos x="T44" y="T45"/>
              </a:cxn>
              <a:cxn ang="T133">
                <a:pos x="T46" y="T47"/>
              </a:cxn>
              <a:cxn ang="T134">
                <a:pos x="T48" y="T49"/>
              </a:cxn>
              <a:cxn ang="T135">
                <a:pos x="T50" y="T51"/>
              </a:cxn>
              <a:cxn ang="T136">
                <a:pos x="T52" y="T53"/>
              </a:cxn>
              <a:cxn ang="T137">
                <a:pos x="T54" y="T55"/>
              </a:cxn>
              <a:cxn ang="T138">
                <a:pos x="T56" y="T57"/>
              </a:cxn>
              <a:cxn ang="T139">
                <a:pos x="T58" y="T59"/>
              </a:cxn>
              <a:cxn ang="T140">
                <a:pos x="T60" y="T61"/>
              </a:cxn>
              <a:cxn ang="T141">
                <a:pos x="T62" y="T63"/>
              </a:cxn>
              <a:cxn ang="T142">
                <a:pos x="T64" y="T65"/>
              </a:cxn>
              <a:cxn ang="T143">
                <a:pos x="T66" y="T67"/>
              </a:cxn>
              <a:cxn ang="T144">
                <a:pos x="T68" y="T69"/>
              </a:cxn>
              <a:cxn ang="T145">
                <a:pos x="T70" y="T71"/>
              </a:cxn>
              <a:cxn ang="T146">
                <a:pos x="T72" y="T73"/>
              </a:cxn>
              <a:cxn ang="T147">
                <a:pos x="T74" y="T75"/>
              </a:cxn>
              <a:cxn ang="T148">
                <a:pos x="T76" y="T77"/>
              </a:cxn>
              <a:cxn ang="T149">
                <a:pos x="T78" y="T79"/>
              </a:cxn>
              <a:cxn ang="T150">
                <a:pos x="T80" y="T81"/>
              </a:cxn>
              <a:cxn ang="T151">
                <a:pos x="T82" y="T83"/>
              </a:cxn>
              <a:cxn ang="T152">
                <a:pos x="T84" y="T85"/>
              </a:cxn>
              <a:cxn ang="T153">
                <a:pos x="T86" y="T87"/>
              </a:cxn>
              <a:cxn ang="T154">
                <a:pos x="T88" y="T89"/>
              </a:cxn>
              <a:cxn ang="T155">
                <a:pos x="T90" y="T91"/>
              </a:cxn>
              <a:cxn ang="T156">
                <a:pos x="T92" y="T93"/>
              </a:cxn>
              <a:cxn ang="T157">
                <a:pos x="T94" y="T95"/>
              </a:cxn>
              <a:cxn ang="T158">
                <a:pos x="T96" y="T97"/>
              </a:cxn>
              <a:cxn ang="T159">
                <a:pos x="T98" y="T99"/>
              </a:cxn>
              <a:cxn ang="T160">
                <a:pos x="T100" y="T101"/>
              </a:cxn>
              <a:cxn ang="T161">
                <a:pos x="T102" y="T103"/>
              </a:cxn>
              <a:cxn ang="T162">
                <a:pos x="T104" y="T105"/>
              </a:cxn>
              <a:cxn ang="T163">
                <a:pos x="T106" y="T107"/>
              </a:cxn>
              <a:cxn ang="T164">
                <a:pos x="T108" y="T109"/>
              </a:cxn>
            </a:cxnLst>
            <a:rect l="T165" t="T166" r="T167" b="T168"/>
            <a:pathLst>
              <a:path w="876" h="618">
                <a:moveTo>
                  <a:pt x="804" y="318"/>
                </a:moveTo>
                <a:lnTo>
                  <a:pt x="798" y="312"/>
                </a:lnTo>
                <a:lnTo>
                  <a:pt x="798" y="306"/>
                </a:lnTo>
                <a:lnTo>
                  <a:pt x="786" y="306"/>
                </a:lnTo>
                <a:lnTo>
                  <a:pt x="762" y="318"/>
                </a:lnTo>
                <a:lnTo>
                  <a:pt x="750" y="330"/>
                </a:lnTo>
                <a:lnTo>
                  <a:pt x="750" y="336"/>
                </a:lnTo>
                <a:lnTo>
                  <a:pt x="756" y="342"/>
                </a:lnTo>
                <a:lnTo>
                  <a:pt x="768" y="342"/>
                </a:lnTo>
                <a:lnTo>
                  <a:pt x="774" y="348"/>
                </a:lnTo>
                <a:lnTo>
                  <a:pt x="774" y="354"/>
                </a:lnTo>
                <a:lnTo>
                  <a:pt x="804" y="354"/>
                </a:lnTo>
                <a:lnTo>
                  <a:pt x="816" y="342"/>
                </a:lnTo>
                <a:lnTo>
                  <a:pt x="816" y="324"/>
                </a:lnTo>
                <a:lnTo>
                  <a:pt x="810" y="318"/>
                </a:lnTo>
                <a:lnTo>
                  <a:pt x="804" y="318"/>
                </a:lnTo>
                <a:close/>
                <a:moveTo>
                  <a:pt x="672" y="390"/>
                </a:moveTo>
                <a:lnTo>
                  <a:pt x="678" y="396"/>
                </a:lnTo>
                <a:lnTo>
                  <a:pt x="684" y="396"/>
                </a:lnTo>
                <a:lnTo>
                  <a:pt x="690" y="390"/>
                </a:lnTo>
                <a:lnTo>
                  <a:pt x="690" y="372"/>
                </a:lnTo>
                <a:lnTo>
                  <a:pt x="684" y="372"/>
                </a:lnTo>
                <a:lnTo>
                  <a:pt x="672" y="384"/>
                </a:lnTo>
                <a:lnTo>
                  <a:pt x="672" y="390"/>
                </a:lnTo>
                <a:close/>
                <a:moveTo>
                  <a:pt x="840" y="300"/>
                </a:moveTo>
                <a:lnTo>
                  <a:pt x="840" y="306"/>
                </a:lnTo>
                <a:lnTo>
                  <a:pt x="852" y="318"/>
                </a:lnTo>
                <a:lnTo>
                  <a:pt x="870" y="318"/>
                </a:lnTo>
                <a:lnTo>
                  <a:pt x="876" y="312"/>
                </a:lnTo>
                <a:lnTo>
                  <a:pt x="864" y="300"/>
                </a:lnTo>
                <a:lnTo>
                  <a:pt x="852" y="300"/>
                </a:lnTo>
                <a:lnTo>
                  <a:pt x="846" y="294"/>
                </a:lnTo>
                <a:lnTo>
                  <a:pt x="840" y="300"/>
                </a:lnTo>
                <a:close/>
                <a:moveTo>
                  <a:pt x="804" y="150"/>
                </a:moveTo>
                <a:lnTo>
                  <a:pt x="798" y="138"/>
                </a:lnTo>
                <a:lnTo>
                  <a:pt x="798" y="132"/>
                </a:lnTo>
                <a:lnTo>
                  <a:pt x="810" y="120"/>
                </a:lnTo>
                <a:lnTo>
                  <a:pt x="798" y="114"/>
                </a:lnTo>
                <a:lnTo>
                  <a:pt x="792" y="108"/>
                </a:lnTo>
                <a:lnTo>
                  <a:pt x="792" y="102"/>
                </a:lnTo>
                <a:lnTo>
                  <a:pt x="780" y="102"/>
                </a:lnTo>
                <a:lnTo>
                  <a:pt x="780" y="108"/>
                </a:lnTo>
                <a:lnTo>
                  <a:pt x="774" y="114"/>
                </a:lnTo>
                <a:lnTo>
                  <a:pt x="756" y="114"/>
                </a:lnTo>
                <a:lnTo>
                  <a:pt x="750" y="108"/>
                </a:lnTo>
                <a:lnTo>
                  <a:pt x="726" y="108"/>
                </a:lnTo>
                <a:lnTo>
                  <a:pt x="726" y="102"/>
                </a:lnTo>
                <a:lnTo>
                  <a:pt x="708" y="102"/>
                </a:lnTo>
                <a:lnTo>
                  <a:pt x="696" y="108"/>
                </a:lnTo>
                <a:lnTo>
                  <a:pt x="690" y="84"/>
                </a:lnTo>
                <a:lnTo>
                  <a:pt x="672" y="84"/>
                </a:lnTo>
                <a:lnTo>
                  <a:pt x="672" y="78"/>
                </a:lnTo>
                <a:lnTo>
                  <a:pt x="666" y="72"/>
                </a:lnTo>
                <a:lnTo>
                  <a:pt x="648" y="72"/>
                </a:lnTo>
                <a:lnTo>
                  <a:pt x="642" y="78"/>
                </a:lnTo>
                <a:lnTo>
                  <a:pt x="642" y="90"/>
                </a:lnTo>
                <a:lnTo>
                  <a:pt x="624" y="96"/>
                </a:lnTo>
                <a:lnTo>
                  <a:pt x="624" y="84"/>
                </a:lnTo>
                <a:lnTo>
                  <a:pt x="594" y="84"/>
                </a:lnTo>
                <a:lnTo>
                  <a:pt x="582" y="72"/>
                </a:lnTo>
                <a:lnTo>
                  <a:pt x="570" y="72"/>
                </a:lnTo>
                <a:lnTo>
                  <a:pt x="564" y="78"/>
                </a:lnTo>
                <a:lnTo>
                  <a:pt x="546" y="60"/>
                </a:lnTo>
                <a:lnTo>
                  <a:pt x="510" y="60"/>
                </a:lnTo>
                <a:lnTo>
                  <a:pt x="516" y="54"/>
                </a:lnTo>
                <a:lnTo>
                  <a:pt x="516" y="48"/>
                </a:lnTo>
                <a:lnTo>
                  <a:pt x="504" y="36"/>
                </a:lnTo>
                <a:lnTo>
                  <a:pt x="498" y="36"/>
                </a:lnTo>
                <a:lnTo>
                  <a:pt x="492" y="42"/>
                </a:lnTo>
                <a:lnTo>
                  <a:pt x="486" y="36"/>
                </a:lnTo>
                <a:lnTo>
                  <a:pt x="450" y="36"/>
                </a:lnTo>
                <a:lnTo>
                  <a:pt x="390" y="24"/>
                </a:lnTo>
                <a:lnTo>
                  <a:pt x="378" y="24"/>
                </a:lnTo>
                <a:lnTo>
                  <a:pt x="348" y="36"/>
                </a:lnTo>
                <a:lnTo>
                  <a:pt x="294" y="30"/>
                </a:lnTo>
                <a:lnTo>
                  <a:pt x="258" y="12"/>
                </a:lnTo>
                <a:lnTo>
                  <a:pt x="234" y="12"/>
                </a:lnTo>
                <a:lnTo>
                  <a:pt x="216" y="18"/>
                </a:lnTo>
                <a:lnTo>
                  <a:pt x="162" y="18"/>
                </a:lnTo>
                <a:lnTo>
                  <a:pt x="150" y="12"/>
                </a:lnTo>
                <a:lnTo>
                  <a:pt x="138" y="12"/>
                </a:lnTo>
                <a:lnTo>
                  <a:pt x="126" y="6"/>
                </a:lnTo>
                <a:lnTo>
                  <a:pt x="120" y="0"/>
                </a:lnTo>
                <a:lnTo>
                  <a:pt x="108" y="0"/>
                </a:lnTo>
                <a:lnTo>
                  <a:pt x="96" y="6"/>
                </a:lnTo>
                <a:lnTo>
                  <a:pt x="72" y="30"/>
                </a:lnTo>
                <a:lnTo>
                  <a:pt x="60" y="30"/>
                </a:lnTo>
                <a:lnTo>
                  <a:pt x="48" y="36"/>
                </a:lnTo>
                <a:lnTo>
                  <a:pt x="30" y="36"/>
                </a:lnTo>
                <a:lnTo>
                  <a:pt x="6" y="48"/>
                </a:lnTo>
                <a:lnTo>
                  <a:pt x="0" y="60"/>
                </a:lnTo>
                <a:lnTo>
                  <a:pt x="0" y="72"/>
                </a:lnTo>
                <a:lnTo>
                  <a:pt x="6" y="78"/>
                </a:lnTo>
                <a:lnTo>
                  <a:pt x="12" y="90"/>
                </a:lnTo>
                <a:lnTo>
                  <a:pt x="24" y="96"/>
                </a:lnTo>
                <a:lnTo>
                  <a:pt x="30" y="102"/>
                </a:lnTo>
                <a:lnTo>
                  <a:pt x="18" y="138"/>
                </a:lnTo>
                <a:lnTo>
                  <a:pt x="24" y="144"/>
                </a:lnTo>
                <a:lnTo>
                  <a:pt x="24" y="150"/>
                </a:lnTo>
                <a:lnTo>
                  <a:pt x="30" y="144"/>
                </a:lnTo>
                <a:lnTo>
                  <a:pt x="54" y="132"/>
                </a:lnTo>
                <a:lnTo>
                  <a:pt x="78" y="132"/>
                </a:lnTo>
                <a:lnTo>
                  <a:pt x="78" y="138"/>
                </a:lnTo>
                <a:lnTo>
                  <a:pt x="66" y="150"/>
                </a:lnTo>
                <a:lnTo>
                  <a:pt x="60" y="150"/>
                </a:lnTo>
                <a:lnTo>
                  <a:pt x="60" y="156"/>
                </a:lnTo>
                <a:lnTo>
                  <a:pt x="72" y="156"/>
                </a:lnTo>
                <a:lnTo>
                  <a:pt x="78" y="150"/>
                </a:lnTo>
                <a:lnTo>
                  <a:pt x="96" y="150"/>
                </a:lnTo>
                <a:lnTo>
                  <a:pt x="102" y="156"/>
                </a:lnTo>
                <a:lnTo>
                  <a:pt x="114" y="156"/>
                </a:lnTo>
                <a:lnTo>
                  <a:pt x="120" y="150"/>
                </a:lnTo>
                <a:lnTo>
                  <a:pt x="120" y="144"/>
                </a:lnTo>
                <a:lnTo>
                  <a:pt x="174" y="144"/>
                </a:lnTo>
                <a:lnTo>
                  <a:pt x="174" y="162"/>
                </a:lnTo>
                <a:lnTo>
                  <a:pt x="180" y="162"/>
                </a:lnTo>
                <a:lnTo>
                  <a:pt x="192" y="168"/>
                </a:lnTo>
                <a:lnTo>
                  <a:pt x="192" y="174"/>
                </a:lnTo>
                <a:lnTo>
                  <a:pt x="168" y="198"/>
                </a:lnTo>
                <a:lnTo>
                  <a:pt x="144" y="210"/>
                </a:lnTo>
                <a:lnTo>
                  <a:pt x="138" y="216"/>
                </a:lnTo>
                <a:lnTo>
                  <a:pt x="138" y="222"/>
                </a:lnTo>
                <a:lnTo>
                  <a:pt x="144" y="222"/>
                </a:lnTo>
                <a:lnTo>
                  <a:pt x="150" y="228"/>
                </a:lnTo>
                <a:lnTo>
                  <a:pt x="150" y="240"/>
                </a:lnTo>
                <a:lnTo>
                  <a:pt x="144" y="258"/>
                </a:lnTo>
                <a:lnTo>
                  <a:pt x="144" y="276"/>
                </a:lnTo>
                <a:lnTo>
                  <a:pt x="138" y="276"/>
                </a:lnTo>
                <a:lnTo>
                  <a:pt x="132" y="282"/>
                </a:lnTo>
                <a:lnTo>
                  <a:pt x="132" y="294"/>
                </a:lnTo>
                <a:lnTo>
                  <a:pt x="138" y="300"/>
                </a:lnTo>
                <a:lnTo>
                  <a:pt x="138" y="312"/>
                </a:lnTo>
                <a:lnTo>
                  <a:pt x="126" y="324"/>
                </a:lnTo>
                <a:lnTo>
                  <a:pt x="90" y="324"/>
                </a:lnTo>
                <a:lnTo>
                  <a:pt x="114" y="348"/>
                </a:lnTo>
                <a:lnTo>
                  <a:pt x="114" y="360"/>
                </a:lnTo>
                <a:lnTo>
                  <a:pt x="120" y="366"/>
                </a:lnTo>
                <a:lnTo>
                  <a:pt x="132" y="372"/>
                </a:lnTo>
                <a:lnTo>
                  <a:pt x="132" y="378"/>
                </a:lnTo>
                <a:lnTo>
                  <a:pt x="120" y="390"/>
                </a:lnTo>
                <a:lnTo>
                  <a:pt x="108" y="396"/>
                </a:lnTo>
                <a:lnTo>
                  <a:pt x="96" y="408"/>
                </a:lnTo>
                <a:lnTo>
                  <a:pt x="96" y="414"/>
                </a:lnTo>
                <a:lnTo>
                  <a:pt x="102" y="420"/>
                </a:lnTo>
                <a:lnTo>
                  <a:pt x="102" y="426"/>
                </a:lnTo>
                <a:lnTo>
                  <a:pt x="108" y="438"/>
                </a:lnTo>
                <a:lnTo>
                  <a:pt x="114" y="444"/>
                </a:lnTo>
                <a:lnTo>
                  <a:pt x="126" y="444"/>
                </a:lnTo>
                <a:lnTo>
                  <a:pt x="126" y="450"/>
                </a:lnTo>
                <a:lnTo>
                  <a:pt x="114" y="462"/>
                </a:lnTo>
                <a:lnTo>
                  <a:pt x="102" y="462"/>
                </a:lnTo>
                <a:lnTo>
                  <a:pt x="96" y="474"/>
                </a:lnTo>
                <a:lnTo>
                  <a:pt x="90" y="480"/>
                </a:lnTo>
                <a:lnTo>
                  <a:pt x="90" y="528"/>
                </a:lnTo>
                <a:lnTo>
                  <a:pt x="120" y="528"/>
                </a:lnTo>
                <a:lnTo>
                  <a:pt x="144" y="546"/>
                </a:lnTo>
                <a:lnTo>
                  <a:pt x="162" y="546"/>
                </a:lnTo>
                <a:lnTo>
                  <a:pt x="156" y="576"/>
                </a:lnTo>
                <a:lnTo>
                  <a:pt x="162" y="576"/>
                </a:lnTo>
                <a:lnTo>
                  <a:pt x="162" y="594"/>
                </a:lnTo>
                <a:lnTo>
                  <a:pt x="168" y="606"/>
                </a:lnTo>
                <a:lnTo>
                  <a:pt x="174" y="612"/>
                </a:lnTo>
                <a:lnTo>
                  <a:pt x="192" y="612"/>
                </a:lnTo>
                <a:lnTo>
                  <a:pt x="198" y="618"/>
                </a:lnTo>
                <a:lnTo>
                  <a:pt x="204" y="618"/>
                </a:lnTo>
                <a:lnTo>
                  <a:pt x="210" y="612"/>
                </a:lnTo>
                <a:lnTo>
                  <a:pt x="222" y="606"/>
                </a:lnTo>
                <a:lnTo>
                  <a:pt x="240" y="588"/>
                </a:lnTo>
                <a:lnTo>
                  <a:pt x="252" y="582"/>
                </a:lnTo>
                <a:lnTo>
                  <a:pt x="264" y="582"/>
                </a:lnTo>
                <a:lnTo>
                  <a:pt x="294" y="564"/>
                </a:lnTo>
                <a:lnTo>
                  <a:pt x="360" y="564"/>
                </a:lnTo>
                <a:lnTo>
                  <a:pt x="366" y="558"/>
                </a:lnTo>
                <a:lnTo>
                  <a:pt x="378" y="558"/>
                </a:lnTo>
                <a:lnTo>
                  <a:pt x="390" y="570"/>
                </a:lnTo>
                <a:lnTo>
                  <a:pt x="396" y="570"/>
                </a:lnTo>
                <a:lnTo>
                  <a:pt x="408" y="564"/>
                </a:lnTo>
                <a:lnTo>
                  <a:pt x="420" y="564"/>
                </a:lnTo>
                <a:lnTo>
                  <a:pt x="426" y="558"/>
                </a:lnTo>
                <a:lnTo>
                  <a:pt x="432" y="558"/>
                </a:lnTo>
                <a:lnTo>
                  <a:pt x="432" y="570"/>
                </a:lnTo>
                <a:lnTo>
                  <a:pt x="438" y="570"/>
                </a:lnTo>
                <a:lnTo>
                  <a:pt x="450" y="558"/>
                </a:lnTo>
                <a:lnTo>
                  <a:pt x="462" y="534"/>
                </a:lnTo>
                <a:lnTo>
                  <a:pt x="462" y="522"/>
                </a:lnTo>
                <a:lnTo>
                  <a:pt x="498" y="492"/>
                </a:lnTo>
                <a:lnTo>
                  <a:pt x="528" y="492"/>
                </a:lnTo>
                <a:lnTo>
                  <a:pt x="534" y="474"/>
                </a:lnTo>
                <a:lnTo>
                  <a:pt x="534" y="468"/>
                </a:lnTo>
                <a:lnTo>
                  <a:pt x="540" y="462"/>
                </a:lnTo>
                <a:lnTo>
                  <a:pt x="540" y="450"/>
                </a:lnTo>
                <a:lnTo>
                  <a:pt x="546" y="444"/>
                </a:lnTo>
                <a:lnTo>
                  <a:pt x="552" y="432"/>
                </a:lnTo>
                <a:lnTo>
                  <a:pt x="552" y="426"/>
                </a:lnTo>
                <a:lnTo>
                  <a:pt x="570" y="426"/>
                </a:lnTo>
                <a:lnTo>
                  <a:pt x="594" y="414"/>
                </a:lnTo>
                <a:lnTo>
                  <a:pt x="600" y="408"/>
                </a:lnTo>
                <a:lnTo>
                  <a:pt x="594" y="396"/>
                </a:lnTo>
                <a:lnTo>
                  <a:pt x="588" y="390"/>
                </a:lnTo>
                <a:lnTo>
                  <a:pt x="582" y="378"/>
                </a:lnTo>
                <a:lnTo>
                  <a:pt x="576" y="372"/>
                </a:lnTo>
                <a:lnTo>
                  <a:pt x="570" y="372"/>
                </a:lnTo>
                <a:lnTo>
                  <a:pt x="570" y="336"/>
                </a:lnTo>
                <a:lnTo>
                  <a:pt x="582" y="312"/>
                </a:lnTo>
                <a:lnTo>
                  <a:pt x="594" y="306"/>
                </a:lnTo>
                <a:lnTo>
                  <a:pt x="600" y="294"/>
                </a:lnTo>
                <a:lnTo>
                  <a:pt x="612" y="282"/>
                </a:lnTo>
                <a:lnTo>
                  <a:pt x="618" y="270"/>
                </a:lnTo>
                <a:lnTo>
                  <a:pt x="630" y="258"/>
                </a:lnTo>
                <a:lnTo>
                  <a:pt x="642" y="258"/>
                </a:lnTo>
                <a:lnTo>
                  <a:pt x="654" y="246"/>
                </a:lnTo>
                <a:lnTo>
                  <a:pt x="654" y="240"/>
                </a:lnTo>
                <a:lnTo>
                  <a:pt x="648" y="240"/>
                </a:lnTo>
                <a:lnTo>
                  <a:pt x="648" y="228"/>
                </a:lnTo>
                <a:lnTo>
                  <a:pt x="654" y="222"/>
                </a:lnTo>
                <a:lnTo>
                  <a:pt x="726" y="198"/>
                </a:lnTo>
                <a:lnTo>
                  <a:pt x="750" y="186"/>
                </a:lnTo>
                <a:lnTo>
                  <a:pt x="756" y="174"/>
                </a:lnTo>
                <a:lnTo>
                  <a:pt x="768" y="168"/>
                </a:lnTo>
                <a:lnTo>
                  <a:pt x="774" y="168"/>
                </a:lnTo>
                <a:lnTo>
                  <a:pt x="786" y="156"/>
                </a:lnTo>
                <a:lnTo>
                  <a:pt x="798" y="156"/>
                </a:lnTo>
                <a:lnTo>
                  <a:pt x="804" y="150"/>
                </a:lnTo>
                <a:close/>
              </a:path>
            </a:pathLst>
          </a:custGeom>
          <a:solidFill>
            <a:sysClr val="window" lastClr="FFFFFF">
              <a:lumMod val="95000"/>
            </a:sysClr>
          </a:solidFill>
          <a:ln w="9525" cap="flat" cmpd="sng" algn="ctr">
            <a:solidFill>
              <a:sysClr val="windowText" lastClr="000000">
                <a:lumMod val="75000"/>
                <a:lumOff val="25000"/>
              </a:sys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8" name="Slovenia" descr="© INSCALE GmbH, 05.05.2010&#10;http://www.presentationload.com/">
            <a:extLst>
              <a:ext uri="{FF2B5EF4-FFF2-40B4-BE49-F238E27FC236}">
                <a16:creationId xmlns:a16="http://schemas.microsoft.com/office/drawing/2014/main" id="{F1A90587-26E4-570A-6969-9A98DC3B9388}"/>
              </a:ext>
            </a:extLst>
          </p:cNvPr>
          <p:cNvSpPr>
            <a:spLocks/>
          </p:cNvSpPr>
          <p:nvPr/>
        </p:nvSpPr>
        <p:spPr bwMode="gray">
          <a:xfrm>
            <a:off x="7805461" y="3748834"/>
            <a:ext cx="433222" cy="255579"/>
          </a:xfrm>
          <a:custGeom>
            <a:avLst/>
            <a:gdLst>
              <a:gd name="T0" fmla="*/ 2147483647 w 210"/>
              <a:gd name="T1" fmla="*/ 2147483647 h 120"/>
              <a:gd name="T2" fmla="*/ 2147483647 w 210"/>
              <a:gd name="T3" fmla="*/ 2147483647 h 120"/>
              <a:gd name="T4" fmla="*/ 2147483647 w 210"/>
              <a:gd name="T5" fmla="*/ 2147483647 h 120"/>
              <a:gd name="T6" fmla="*/ 2147483647 w 210"/>
              <a:gd name="T7" fmla="*/ 2147483647 h 120"/>
              <a:gd name="T8" fmla="*/ 2147483647 w 210"/>
              <a:gd name="T9" fmla="*/ 2147483647 h 120"/>
              <a:gd name="T10" fmla="*/ 2147483647 w 210"/>
              <a:gd name="T11" fmla="*/ 2147483647 h 120"/>
              <a:gd name="T12" fmla="*/ 2147483647 w 210"/>
              <a:gd name="T13" fmla="*/ 2147483647 h 120"/>
              <a:gd name="T14" fmla="*/ 2147483647 w 210"/>
              <a:gd name="T15" fmla="*/ 2147483647 h 120"/>
              <a:gd name="T16" fmla="*/ 2147483647 w 210"/>
              <a:gd name="T17" fmla="*/ 2147483647 h 120"/>
              <a:gd name="T18" fmla="*/ 2147483647 w 210"/>
              <a:gd name="T19" fmla="*/ 2147483647 h 120"/>
              <a:gd name="T20" fmla="*/ 2147483647 w 210"/>
              <a:gd name="T21" fmla="*/ 2147483647 h 120"/>
              <a:gd name="T22" fmla="*/ 2147483647 w 210"/>
              <a:gd name="T23" fmla="*/ 2147483647 h 120"/>
              <a:gd name="T24" fmla="*/ 2147483647 w 210"/>
              <a:gd name="T25" fmla="*/ 2147483647 h 120"/>
              <a:gd name="T26" fmla="*/ 2147483647 w 210"/>
              <a:gd name="T27" fmla="*/ 2147483647 h 120"/>
              <a:gd name="T28" fmla="*/ 2147483647 w 210"/>
              <a:gd name="T29" fmla="*/ 2147483647 h 120"/>
              <a:gd name="T30" fmla="*/ 2147483647 w 210"/>
              <a:gd name="T31" fmla="*/ 2147483647 h 120"/>
              <a:gd name="T32" fmla="*/ 2147483647 w 210"/>
              <a:gd name="T33" fmla="*/ 2147483647 h 120"/>
              <a:gd name="T34" fmla="*/ 2147483647 w 210"/>
              <a:gd name="T35" fmla="*/ 2147483647 h 120"/>
              <a:gd name="T36" fmla="*/ 2147483647 w 210"/>
              <a:gd name="T37" fmla="*/ 2147483647 h 120"/>
              <a:gd name="T38" fmla="*/ 2147483647 w 210"/>
              <a:gd name="T39" fmla="*/ 2147483647 h 120"/>
              <a:gd name="T40" fmla="*/ 2147483647 w 210"/>
              <a:gd name="T41" fmla="*/ 2147483647 h 120"/>
              <a:gd name="T42" fmla="*/ 2147483647 w 210"/>
              <a:gd name="T43" fmla="*/ 0 h 120"/>
              <a:gd name="T44" fmla="*/ 2147483647 w 210"/>
              <a:gd name="T45" fmla="*/ 2147483647 h 120"/>
              <a:gd name="T46" fmla="*/ 2147483647 w 210"/>
              <a:gd name="T47" fmla="*/ 2147483647 h 120"/>
              <a:gd name="T48" fmla="*/ 2147483647 w 210"/>
              <a:gd name="T49" fmla="*/ 2147483647 h 120"/>
              <a:gd name="T50" fmla="*/ 2147483647 w 210"/>
              <a:gd name="T51" fmla="*/ 2147483647 h 120"/>
              <a:gd name="T52" fmla="*/ 2147483647 w 210"/>
              <a:gd name="T53" fmla="*/ 2147483647 h 120"/>
              <a:gd name="T54" fmla="*/ 2147483647 w 210"/>
              <a:gd name="T55" fmla="*/ 2147483647 h 120"/>
              <a:gd name="T56" fmla="*/ 2147483647 w 210"/>
              <a:gd name="T57" fmla="*/ 2147483647 h 120"/>
              <a:gd name="T58" fmla="*/ 2147483647 w 210"/>
              <a:gd name="T59" fmla="*/ 2147483647 h 120"/>
              <a:gd name="T60" fmla="*/ 2147483647 w 210"/>
              <a:gd name="T61" fmla="*/ 2147483647 h 120"/>
              <a:gd name="T62" fmla="*/ 2147483647 w 210"/>
              <a:gd name="T63" fmla="*/ 2147483647 h 120"/>
              <a:gd name="T64" fmla="*/ 2147483647 w 210"/>
              <a:gd name="T65" fmla="*/ 2147483647 h 120"/>
              <a:gd name="T66" fmla="*/ 2147483647 w 210"/>
              <a:gd name="T67" fmla="*/ 2147483647 h 120"/>
              <a:gd name="T68" fmla="*/ 0 w 210"/>
              <a:gd name="T69" fmla="*/ 2147483647 h 120"/>
              <a:gd name="T70" fmla="*/ 2147483647 w 210"/>
              <a:gd name="T71" fmla="*/ 2147483647 h 120"/>
              <a:gd name="T72" fmla="*/ 2147483647 w 210"/>
              <a:gd name="T73" fmla="*/ 2147483647 h 120"/>
              <a:gd name="T74" fmla="*/ 2147483647 w 210"/>
              <a:gd name="T75" fmla="*/ 2147483647 h 120"/>
              <a:gd name="T76" fmla="*/ 2147483647 w 210"/>
              <a:gd name="T77" fmla="*/ 2147483647 h 120"/>
              <a:gd name="T78" fmla="*/ 2147483647 w 210"/>
              <a:gd name="T79" fmla="*/ 2147483647 h 120"/>
              <a:gd name="T80" fmla="*/ 2147483647 w 210"/>
              <a:gd name="T81" fmla="*/ 2147483647 h 120"/>
              <a:gd name="T82" fmla="*/ 2147483647 w 210"/>
              <a:gd name="T83" fmla="*/ 2147483647 h 120"/>
              <a:gd name="T84" fmla="*/ 2147483647 w 210"/>
              <a:gd name="T85" fmla="*/ 2147483647 h 120"/>
              <a:gd name="T86" fmla="*/ 2147483647 w 210"/>
              <a:gd name="T87" fmla="*/ 2147483647 h 120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w 210"/>
              <a:gd name="T133" fmla="*/ 0 h 120"/>
              <a:gd name="T134" fmla="*/ 210 w 210"/>
              <a:gd name="T135" fmla="*/ 120 h 120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T132" t="T133" r="T134" b="T135"/>
            <a:pathLst>
              <a:path w="210" h="120">
                <a:moveTo>
                  <a:pt x="24" y="120"/>
                </a:moveTo>
                <a:lnTo>
                  <a:pt x="42" y="120"/>
                </a:lnTo>
                <a:lnTo>
                  <a:pt x="42" y="108"/>
                </a:lnTo>
                <a:lnTo>
                  <a:pt x="54" y="114"/>
                </a:lnTo>
                <a:lnTo>
                  <a:pt x="72" y="114"/>
                </a:lnTo>
                <a:lnTo>
                  <a:pt x="78" y="102"/>
                </a:lnTo>
                <a:lnTo>
                  <a:pt x="78" y="108"/>
                </a:lnTo>
                <a:lnTo>
                  <a:pt x="84" y="114"/>
                </a:lnTo>
                <a:lnTo>
                  <a:pt x="126" y="114"/>
                </a:lnTo>
                <a:lnTo>
                  <a:pt x="126" y="96"/>
                </a:lnTo>
                <a:lnTo>
                  <a:pt x="138" y="90"/>
                </a:lnTo>
                <a:lnTo>
                  <a:pt x="150" y="78"/>
                </a:lnTo>
                <a:lnTo>
                  <a:pt x="150" y="72"/>
                </a:lnTo>
                <a:lnTo>
                  <a:pt x="144" y="66"/>
                </a:lnTo>
                <a:lnTo>
                  <a:pt x="144" y="54"/>
                </a:lnTo>
                <a:lnTo>
                  <a:pt x="174" y="54"/>
                </a:lnTo>
                <a:lnTo>
                  <a:pt x="186" y="48"/>
                </a:lnTo>
                <a:lnTo>
                  <a:pt x="186" y="36"/>
                </a:lnTo>
                <a:lnTo>
                  <a:pt x="210" y="36"/>
                </a:lnTo>
                <a:lnTo>
                  <a:pt x="192" y="24"/>
                </a:lnTo>
                <a:lnTo>
                  <a:pt x="186" y="6"/>
                </a:lnTo>
                <a:lnTo>
                  <a:pt x="180" y="0"/>
                </a:lnTo>
                <a:lnTo>
                  <a:pt x="174" y="12"/>
                </a:lnTo>
                <a:lnTo>
                  <a:pt x="168" y="30"/>
                </a:lnTo>
                <a:lnTo>
                  <a:pt x="144" y="24"/>
                </a:lnTo>
                <a:lnTo>
                  <a:pt x="132" y="30"/>
                </a:lnTo>
                <a:lnTo>
                  <a:pt x="84" y="30"/>
                </a:lnTo>
                <a:lnTo>
                  <a:pt x="84" y="42"/>
                </a:lnTo>
                <a:lnTo>
                  <a:pt x="54" y="42"/>
                </a:lnTo>
                <a:lnTo>
                  <a:pt x="48" y="36"/>
                </a:lnTo>
                <a:lnTo>
                  <a:pt x="30" y="36"/>
                </a:lnTo>
                <a:lnTo>
                  <a:pt x="24" y="42"/>
                </a:lnTo>
                <a:lnTo>
                  <a:pt x="6" y="42"/>
                </a:lnTo>
                <a:lnTo>
                  <a:pt x="6" y="48"/>
                </a:lnTo>
                <a:lnTo>
                  <a:pt x="0" y="54"/>
                </a:lnTo>
                <a:lnTo>
                  <a:pt x="12" y="60"/>
                </a:lnTo>
                <a:lnTo>
                  <a:pt x="6" y="96"/>
                </a:lnTo>
                <a:lnTo>
                  <a:pt x="18" y="96"/>
                </a:lnTo>
                <a:lnTo>
                  <a:pt x="30" y="102"/>
                </a:lnTo>
                <a:lnTo>
                  <a:pt x="36" y="102"/>
                </a:lnTo>
                <a:lnTo>
                  <a:pt x="36" y="108"/>
                </a:lnTo>
                <a:lnTo>
                  <a:pt x="30" y="108"/>
                </a:lnTo>
                <a:lnTo>
                  <a:pt x="30" y="114"/>
                </a:lnTo>
                <a:lnTo>
                  <a:pt x="24" y="120"/>
                </a:lnTo>
                <a:close/>
              </a:path>
            </a:pathLst>
          </a:custGeom>
          <a:solidFill>
            <a:sysClr val="window" lastClr="FFFFFF">
              <a:lumMod val="95000"/>
            </a:sysClr>
          </a:solidFill>
          <a:ln w="9525" cap="flat" cmpd="sng" algn="ctr">
            <a:solidFill>
              <a:sysClr val="windowText" lastClr="000000">
                <a:lumMod val="75000"/>
                <a:lumOff val="25000"/>
              </a:sys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9" name="Slovakia" descr="© INSCALE GmbH, 05.05.2010&#10;http://www.presentationload.com/">
            <a:extLst>
              <a:ext uri="{FF2B5EF4-FFF2-40B4-BE49-F238E27FC236}">
                <a16:creationId xmlns:a16="http://schemas.microsoft.com/office/drawing/2014/main" id="{71C9064A-00C8-CD96-1B28-55D55248F8E8}"/>
              </a:ext>
            </a:extLst>
          </p:cNvPr>
          <p:cNvSpPr>
            <a:spLocks/>
          </p:cNvSpPr>
          <p:nvPr/>
        </p:nvSpPr>
        <p:spPr bwMode="gray">
          <a:xfrm>
            <a:off x="8246705" y="3320125"/>
            <a:ext cx="730065" cy="305043"/>
          </a:xfrm>
          <a:custGeom>
            <a:avLst/>
            <a:gdLst>
              <a:gd name="T0" fmla="*/ 2147483647 w 354"/>
              <a:gd name="T1" fmla="*/ 2147483647 h 144"/>
              <a:gd name="T2" fmla="*/ 2147483647 w 354"/>
              <a:gd name="T3" fmla="*/ 2147483647 h 144"/>
              <a:gd name="T4" fmla="*/ 2147483647 w 354"/>
              <a:gd name="T5" fmla="*/ 2147483647 h 144"/>
              <a:gd name="T6" fmla="*/ 2147483647 w 354"/>
              <a:gd name="T7" fmla="*/ 2147483647 h 144"/>
              <a:gd name="T8" fmla="*/ 2147483647 w 354"/>
              <a:gd name="T9" fmla="*/ 2147483647 h 144"/>
              <a:gd name="T10" fmla="*/ 2147483647 w 354"/>
              <a:gd name="T11" fmla="*/ 2147483647 h 144"/>
              <a:gd name="T12" fmla="*/ 2147483647 w 354"/>
              <a:gd name="T13" fmla="*/ 2147483647 h 144"/>
              <a:gd name="T14" fmla="*/ 2147483647 w 354"/>
              <a:gd name="T15" fmla="*/ 0 h 144"/>
              <a:gd name="T16" fmla="*/ 2147483647 w 354"/>
              <a:gd name="T17" fmla="*/ 2147483647 h 144"/>
              <a:gd name="T18" fmla="*/ 2147483647 w 354"/>
              <a:gd name="T19" fmla="*/ 0 h 144"/>
              <a:gd name="T20" fmla="*/ 2147483647 w 354"/>
              <a:gd name="T21" fmla="*/ 2147483647 h 144"/>
              <a:gd name="T22" fmla="*/ 2147483647 w 354"/>
              <a:gd name="T23" fmla="*/ 2147483647 h 144"/>
              <a:gd name="T24" fmla="*/ 2147483647 w 354"/>
              <a:gd name="T25" fmla="*/ 2147483647 h 144"/>
              <a:gd name="T26" fmla="*/ 2147483647 w 354"/>
              <a:gd name="T27" fmla="*/ 2147483647 h 144"/>
              <a:gd name="T28" fmla="*/ 2147483647 w 354"/>
              <a:gd name="T29" fmla="*/ 2147483647 h 144"/>
              <a:gd name="T30" fmla="*/ 0 w 354"/>
              <a:gd name="T31" fmla="*/ 2147483647 h 144"/>
              <a:gd name="T32" fmla="*/ 2147483647 w 354"/>
              <a:gd name="T33" fmla="*/ 2147483647 h 144"/>
              <a:gd name="T34" fmla="*/ 2147483647 w 354"/>
              <a:gd name="T35" fmla="*/ 2147483647 h 144"/>
              <a:gd name="T36" fmla="*/ 2147483647 w 354"/>
              <a:gd name="T37" fmla="*/ 2147483647 h 144"/>
              <a:gd name="T38" fmla="*/ 2147483647 w 354"/>
              <a:gd name="T39" fmla="*/ 2147483647 h 144"/>
              <a:gd name="T40" fmla="*/ 2147483647 w 354"/>
              <a:gd name="T41" fmla="*/ 2147483647 h 144"/>
              <a:gd name="T42" fmla="*/ 2147483647 w 354"/>
              <a:gd name="T43" fmla="*/ 2147483647 h 144"/>
              <a:gd name="T44" fmla="*/ 2147483647 w 354"/>
              <a:gd name="T45" fmla="*/ 2147483647 h 144"/>
              <a:gd name="T46" fmla="*/ 2147483647 w 354"/>
              <a:gd name="T47" fmla="*/ 2147483647 h 144"/>
              <a:gd name="T48" fmla="*/ 2147483647 w 354"/>
              <a:gd name="T49" fmla="*/ 2147483647 h 144"/>
              <a:gd name="T50" fmla="*/ 2147483647 w 354"/>
              <a:gd name="T51" fmla="*/ 2147483647 h 144"/>
              <a:gd name="T52" fmla="*/ 2147483647 w 354"/>
              <a:gd name="T53" fmla="*/ 2147483647 h 144"/>
              <a:gd name="T54" fmla="*/ 2147483647 w 354"/>
              <a:gd name="T55" fmla="*/ 2147483647 h 144"/>
              <a:gd name="T56" fmla="*/ 2147483647 w 354"/>
              <a:gd name="T57" fmla="*/ 2147483647 h 144"/>
              <a:gd name="T58" fmla="*/ 2147483647 w 354"/>
              <a:gd name="T59" fmla="*/ 2147483647 h 144"/>
              <a:gd name="T60" fmla="*/ 2147483647 w 354"/>
              <a:gd name="T61" fmla="*/ 2147483647 h 144"/>
              <a:gd name="T62" fmla="*/ 2147483647 w 354"/>
              <a:gd name="T63" fmla="*/ 2147483647 h 144"/>
              <a:gd name="T64" fmla="*/ 2147483647 w 354"/>
              <a:gd name="T65" fmla="*/ 2147483647 h 144"/>
              <a:gd name="T66" fmla="*/ 2147483647 w 354"/>
              <a:gd name="T67" fmla="*/ 2147483647 h 144"/>
              <a:gd name="T68" fmla="*/ 2147483647 w 354"/>
              <a:gd name="T69" fmla="*/ 2147483647 h 144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w 354"/>
              <a:gd name="T106" fmla="*/ 0 h 144"/>
              <a:gd name="T107" fmla="*/ 354 w 354"/>
              <a:gd name="T108" fmla="*/ 144 h 144"/>
            </a:gdLst>
            <a:ahLst/>
            <a:cxnLst>
              <a:cxn ang="T70">
                <a:pos x="T0" y="T1"/>
              </a:cxn>
              <a:cxn ang="T71">
                <a:pos x="T2" y="T3"/>
              </a:cxn>
              <a:cxn ang="T72">
                <a:pos x="T4" y="T5"/>
              </a:cxn>
              <a:cxn ang="T73">
                <a:pos x="T6" y="T7"/>
              </a:cxn>
              <a:cxn ang="T74">
                <a:pos x="T8" y="T9"/>
              </a:cxn>
              <a:cxn ang="T75">
                <a:pos x="T10" y="T11"/>
              </a:cxn>
              <a:cxn ang="T76">
                <a:pos x="T12" y="T13"/>
              </a:cxn>
              <a:cxn ang="T77">
                <a:pos x="T14" y="T15"/>
              </a:cxn>
              <a:cxn ang="T78">
                <a:pos x="T16" y="T17"/>
              </a:cxn>
              <a:cxn ang="T79">
                <a:pos x="T18" y="T19"/>
              </a:cxn>
              <a:cxn ang="T80">
                <a:pos x="T20" y="T21"/>
              </a:cxn>
              <a:cxn ang="T81">
                <a:pos x="T22" y="T23"/>
              </a:cxn>
              <a:cxn ang="T82">
                <a:pos x="T24" y="T25"/>
              </a:cxn>
              <a:cxn ang="T83">
                <a:pos x="T26" y="T27"/>
              </a:cxn>
              <a:cxn ang="T84">
                <a:pos x="T28" y="T29"/>
              </a:cxn>
              <a:cxn ang="T85">
                <a:pos x="T30" y="T31"/>
              </a:cxn>
              <a:cxn ang="T86">
                <a:pos x="T32" y="T33"/>
              </a:cxn>
              <a:cxn ang="T87">
                <a:pos x="T34" y="T35"/>
              </a:cxn>
              <a:cxn ang="T88">
                <a:pos x="T36" y="T37"/>
              </a:cxn>
              <a:cxn ang="T89">
                <a:pos x="T38" y="T39"/>
              </a:cxn>
              <a:cxn ang="T90">
                <a:pos x="T40" y="T41"/>
              </a:cxn>
              <a:cxn ang="T91">
                <a:pos x="T42" y="T43"/>
              </a:cxn>
              <a:cxn ang="T92">
                <a:pos x="T44" y="T45"/>
              </a:cxn>
              <a:cxn ang="T93">
                <a:pos x="T46" y="T47"/>
              </a:cxn>
              <a:cxn ang="T94">
                <a:pos x="T48" y="T49"/>
              </a:cxn>
              <a:cxn ang="T95">
                <a:pos x="T50" y="T51"/>
              </a:cxn>
              <a:cxn ang="T96">
                <a:pos x="T52" y="T53"/>
              </a:cxn>
              <a:cxn ang="T97">
                <a:pos x="T54" y="T55"/>
              </a:cxn>
              <a:cxn ang="T98">
                <a:pos x="T56" y="T57"/>
              </a:cxn>
              <a:cxn ang="T99">
                <a:pos x="T58" y="T59"/>
              </a:cxn>
              <a:cxn ang="T100">
                <a:pos x="T60" y="T61"/>
              </a:cxn>
              <a:cxn ang="T101">
                <a:pos x="T62" y="T63"/>
              </a:cxn>
              <a:cxn ang="T102">
                <a:pos x="T64" y="T65"/>
              </a:cxn>
              <a:cxn ang="T103">
                <a:pos x="T66" y="T67"/>
              </a:cxn>
              <a:cxn ang="T104">
                <a:pos x="T68" y="T69"/>
              </a:cxn>
            </a:cxnLst>
            <a:rect l="T105" t="T106" r="T107" b="T108"/>
            <a:pathLst>
              <a:path w="354" h="144">
                <a:moveTo>
                  <a:pt x="348" y="30"/>
                </a:moveTo>
                <a:lnTo>
                  <a:pt x="324" y="30"/>
                </a:lnTo>
                <a:lnTo>
                  <a:pt x="300" y="6"/>
                </a:lnTo>
                <a:lnTo>
                  <a:pt x="276" y="6"/>
                </a:lnTo>
                <a:lnTo>
                  <a:pt x="270" y="12"/>
                </a:lnTo>
                <a:lnTo>
                  <a:pt x="258" y="18"/>
                </a:lnTo>
                <a:lnTo>
                  <a:pt x="246" y="18"/>
                </a:lnTo>
                <a:lnTo>
                  <a:pt x="240" y="12"/>
                </a:lnTo>
                <a:lnTo>
                  <a:pt x="210" y="12"/>
                </a:lnTo>
                <a:lnTo>
                  <a:pt x="210" y="18"/>
                </a:lnTo>
                <a:lnTo>
                  <a:pt x="204" y="24"/>
                </a:lnTo>
                <a:lnTo>
                  <a:pt x="192" y="24"/>
                </a:lnTo>
                <a:lnTo>
                  <a:pt x="186" y="18"/>
                </a:lnTo>
                <a:lnTo>
                  <a:pt x="186" y="12"/>
                </a:lnTo>
                <a:lnTo>
                  <a:pt x="180" y="12"/>
                </a:lnTo>
                <a:lnTo>
                  <a:pt x="168" y="0"/>
                </a:lnTo>
                <a:lnTo>
                  <a:pt x="156" y="0"/>
                </a:lnTo>
                <a:lnTo>
                  <a:pt x="144" y="12"/>
                </a:lnTo>
                <a:lnTo>
                  <a:pt x="138" y="12"/>
                </a:lnTo>
                <a:lnTo>
                  <a:pt x="126" y="0"/>
                </a:lnTo>
                <a:lnTo>
                  <a:pt x="108" y="12"/>
                </a:lnTo>
                <a:lnTo>
                  <a:pt x="84" y="18"/>
                </a:lnTo>
                <a:lnTo>
                  <a:pt x="84" y="42"/>
                </a:lnTo>
                <a:lnTo>
                  <a:pt x="72" y="48"/>
                </a:lnTo>
                <a:lnTo>
                  <a:pt x="66" y="54"/>
                </a:lnTo>
                <a:lnTo>
                  <a:pt x="54" y="60"/>
                </a:lnTo>
                <a:lnTo>
                  <a:pt x="36" y="60"/>
                </a:lnTo>
                <a:lnTo>
                  <a:pt x="36" y="54"/>
                </a:lnTo>
                <a:lnTo>
                  <a:pt x="30" y="60"/>
                </a:lnTo>
                <a:lnTo>
                  <a:pt x="12" y="60"/>
                </a:lnTo>
                <a:lnTo>
                  <a:pt x="6" y="66"/>
                </a:lnTo>
                <a:lnTo>
                  <a:pt x="0" y="90"/>
                </a:lnTo>
                <a:lnTo>
                  <a:pt x="0" y="102"/>
                </a:lnTo>
                <a:lnTo>
                  <a:pt x="6" y="102"/>
                </a:lnTo>
                <a:lnTo>
                  <a:pt x="6" y="114"/>
                </a:lnTo>
                <a:lnTo>
                  <a:pt x="12" y="114"/>
                </a:lnTo>
                <a:lnTo>
                  <a:pt x="12" y="126"/>
                </a:lnTo>
                <a:lnTo>
                  <a:pt x="6" y="132"/>
                </a:lnTo>
                <a:lnTo>
                  <a:pt x="18" y="138"/>
                </a:lnTo>
                <a:lnTo>
                  <a:pt x="30" y="120"/>
                </a:lnTo>
                <a:lnTo>
                  <a:pt x="36" y="126"/>
                </a:lnTo>
                <a:lnTo>
                  <a:pt x="42" y="138"/>
                </a:lnTo>
                <a:lnTo>
                  <a:pt x="48" y="144"/>
                </a:lnTo>
                <a:lnTo>
                  <a:pt x="90" y="144"/>
                </a:lnTo>
                <a:lnTo>
                  <a:pt x="108" y="138"/>
                </a:lnTo>
                <a:lnTo>
                  <a:pt x="120" y="138"/>
                </a:lnTo>
                <a:lnTo>
                  <a:pt x="132" y="114"/>
                </a:lnTo>
                <a:lnTo>
                  <a:pt x="168" y="120"/>
                </a:lnTo>
                <a:lnTo>
                  <a:pt x="174" y="108"/>
                </a:lnTo>
                <a:lnTo>
                  <a:pt x="198" y="108"/>
                </a:lnTo>
                <a:lnTo>
                  <a:pt x="210" y="102"/>
                </a:lnTo>
                <a:lnTo>
                  <a:pt x="216" y="102"/>
                </a:lnTo>
                <a:lnTo>
                  <a:pt x="228" y="90"/>
                </a:lnTo>
                <a:lnTo>
                  <a:pt x="234" y="78"/>
                </a:lnTo>
                <a:lnTo>
                  <a:pt x="258" y="78"/>
                </a:lnTo>
                <a:lnTo>
                  <a:pt x="258" y="90"/>
                </a:lnTo>
                <a:lnTo>
                  <a:pt x="276" y="96"/>
                </a:lnTo>
                <a:lnTo>
                  <a:pt x="276" y="78"/>
                </a:lnTo>
                <a:lnTo>
                  <a:pt x="288" y="78"/>
                </a:lnTo>
                <a:lnTo>
                  <a:pt x="288" y="90"/>
                </a:lnTo>
                <a:lnTo>
                  <a:pt x="300" y="90"/>
                </a:lnTo>
                <a:lnTo>
                  <a:pt x="312" y="84"/>
                </a:lnTo>
                <a:lnTo>
                  <a:pt x="336" y="84"/>
                </a:lnTo>
                <a:lnTo>
                  <a:pt x="336" y="90"/>
                </a:lnTo>
                <a:lnTo>
                  <a:pt x="336" y="72"/>
                </a:lnTo>
                <a:lnTo>
                  <a:pt x="342" y="72"/>
                </a:lnTo>
                <a:lnTo>
                  <a:pt x="348" y="66"/>
                </a:lnTo>
                <a:lnTo>
                  <a:pt x="348" y="60"/>
                </a:lnTo>
                <a:lnTo>
                  <a:pt x="354" y="54"/>
                </a:lnTo>
                <a:lnTo>
                  <a:pt x="354" y="30"/>
                </a:lnTo>
                <a:lnTo>
                  <a:pt x="348" y="30"/>
                </a:lnTo>
                <a:close/>
              </a:path>
            </a:pathLst>
          </a:custGeom>
          <a:solidFill>
            <a:sysClr val="window" lastClr="FFFFFF">
              <a:lumMod val="95000"/>
            </a:sysClr>
          </a:solidFill>
          <a:ln w="9525" cap="flat" cmpd="sng" algn="ctr">
            <a:solidFill>
              <a:sysClr val="windowText" lastClr="000000">
                <a:lumMod val="75000"/>
                <a:lumOff val="25000"/>
              </a:sys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0" name="Serbia" descr="© INSCALE GmbH, 05.05.2010&#10;http://www.presentationload.com/">
            <a:extLst>
              <a:ext uri="{FF2B5EF4-FFF2-40B4-BE49-F238E27FC236}">
                <a16:creationId xmlns:a16="http://schemas.microsoft.com/office/drawing/2014/main" id="{8110DE82-B186-A1D5-1564-45C9B2CE0FDB}"/>
              </a:ext>
            </a:extLst>
          </p:cNvPr>
          <p:cNvSpPr>
            <a:spLocks/>
          </p:cNvSpPr>
          <p:nvPr/>
        </p:nvSpPr>
        <p:spPr bwMode="gray">
          <a:xfrm>
            <a:off x="8527503" y="3880743"/>
            <a:ext cx="561583" cy="632736"/>
          </a:xfrm>
          <a:custGeom>
            <a:avLst/>
            <a:gdLst/>
            <a:ahLst/>
            <a:cxnLst>
              <a:cxn ang="0">
                <a:pos x="464" y="374"/>
              </a:cxn>
              <a:cxn ang="0">
                <a:pos x="453" y="310"/>
              </a:cxn>
              <a:cxn ang="0">
                <a:pos x="453" y="235"/>
              </a:cxn>
              <a:cxn ang="0">
                <a:pos x="378" y="224"/>
              </a:cxn>
              <a:cxn ang="0">
                <a:pos x="302" y="171"/>
              </a:cxn>
              <a:cxn ang="0">
                <a:pos x="291" y="118"/>
              </a:cxn>
              <a:cxn ang="0">
                <a:pos x="259" y="128"/>
              </a:cxn>
              <a:cxn ang="0">
                <a:pos x="216" y="53"/>
              </a:cxn>
              <a:cxn ang="0">
                <a:pos x="87" y="0"/>
              </a:cxn>
              <a:cxn ang="0">
                <a:pos x="0" y="43"/>
              </a:cxn>
              <a:cxn ang="0">
                <a:pos x="32" y="96"/>
              </a:cxn>
              <a:cxn ang="0">
                <a:pos x="65" y="139"/>
              </a:cxn>
              <a:cxn ang="0">
                <a:pos x="54" y="150"/>
              </a:cxn>
              <a:cxn ang="0">
                <a:pos x="32" y="181"/>
              </a:cxn>
              <a:cxn ang="0">
                <a:pos x="32" y="192"/>
              </a:cxn>
              <a:cxn ang="0">
                <a:pos x="76" y="203"/>
              </a:cxn>
              <a:cxn ang="0">
                <a:pos x="87" y="267"/>
              </a:cxn>
              <a:cxn ang="0">
                <a:pos x="65" y="310"/>
              </a:cxn>
              <a:cxn ang="0">
                <a:pos x="98" y="363"/>
              </a:cxn>
              <a:cxn ang="0">
                <a:pos x="119" y="395"/>
              </a:cxn>
              <a:cxn ang="0">
                <a:pos x="157" y="442"/>
              </a:cxn>
              <a:cxn ang="0">
                <a:pos x="173" y="438"/>
              </a:cxn>
              <a:cxn ang="0">
                <a:pos x="180" y="444"/>
              </a:cxn>
              <a:cxn ang="0">
                <a:pos x="230" y="446"/>
              </a:cxn>
              <a:cxn ang="0">
                <a:pos x="237" y="431"/>
              </a:cxn>
              <a:cxn ang="0">
                <a:pos x="258" y="416"/>
              </a:cxn>
              <a:cxn ang="0">
                <a:pos x="266" y="418"/>
              </a:cxn>
              <a:cxn ang="0">
                <a:pos x="268" y="407"/>
              </a:cxn>
              <a:cxn ang="0">
                <a:pos x="267" y="399"/>
              </a:cxn>
              <a:cxn ang="0">
                <a:pos x="254" y="388"/>
              </a:cxn>
              <a:cxn ang="0">
                <a:pos x="262" y="387"/>
              </a:cxn>
              <a:cxn ang="0">
                <a:pos x="279" y="380"/>
              </a:cxn>
              <a:cxn ang="0">
                <a:pos x="288" y="372"/>
              </a:cxn>
              <a:cxn ang="0">
                <a:pos x="298" y="389"/>
              </a:cxn>
              <a:cxn ang="0">
                <a:pos x="292" y="399"/>
              </a:cxn>
              <a:cxn ang="0">
                <a:pos x="309" y="402"/>
              </a:cxn>
              <a:cxn ang="0">
                <a:pos x="321" y="404"/>
              </a:cxn>
              <a:cxn ang="0">
                <a:pos x="326" y="408"/>
              </a:cxn>
              <a:cxn ang="0">
                <a:pos x="328" y="433"/>
              </a:cxn>
              <a:cxn ang="0">
                <a:pos x="334" y="429"/>
              </a:cxn>
              <a:cxn ang="0">
                <a:pos x="335" y="448"/>
              </a:cxn>
              <a:cxn ang="0">
                <a:pos x="348" y="452"/>
              </a:cxn>
              <a:cxn ang="0">
                <a:pos x="356" y="467"/>
              </a:cxn>
              <a:cxn ang="0">
                <a:pos x="354" y="478"/>
              </a:cxn>
              <a:cxn ang="0">
                <a:pos x="356" y="482"/>
              </a:cxn>
              <a:cxn ang="0">
                <a:pos x="369" y="485"/>
              </a:cxn>
              <a:cxn ang="0">
                <a:pos x="381" y="492"/>
              </a:cxn>
              <a:cxn ang="0">
                <a:pos x="390" y="496"/>
              </a:cxn>
              <a:cxn ang="0">
                <a:pos x="399" y="501"/>
              </a:cxn>
              <a:cxn ang="0">
                <a:pos x="392" y="513"/>
              </a:cxn>
              <a:cxn ang="0">
                <a:pos x="384" y="528"/>
              </a:cxn>
              <a:cxn ang="0">
                <a:pos x="376" y="542"/>
              </a:cxn>
              <a:cxn ang="0">
                <a:pos x="453" y="492"/>
              </a:cxn>
              <a:cxn ang="0">
                <a:pos x="486" y="470"/>
              </a:cxn>
              <a:cxn ang="0">
                <a:pos x="486" y="406"/>
              </a:cxn>
            </a:cxnLst>
            <a:rect l="0" t="0" r="r" b="b"/>
            <a:pathLst>
              <a:path w="496" h="542">
                <a:moveTo>
                  <a:pt x="486" y="406"/>
                </a:moveTo>
                <a:cubicBezTo>
                  <a:pt x="453" y="395"/>
                  <a:pt x="453" y="395"/>
                  <a:pt x="453" y="395"/>
                </a:cubicBezTo>
                <a:cubicBezTo>
                  <a:pt x="464" y="374"/>
                  <a:pt x="464" y="374"/>
                  <a:pt x="464" y="374"/>
                </a:cubicBezTo>
                <a:cubicBezTo>
                  <a:pt x="432" y="363"/>
                  <a:pt x="432" y="363"/>
                  <a:pt x="432" y="363"/>
                </a:cubicBezTo>
                <a:cubicBezTo>
                  <a:pt x="432" y="331"/>
                  <a:pt x="432" y="331"/>
                  <a:pt x="432" y="331"/>
                </a:cubicBezTo>
                <a:cubicBezTo>
                  <a:pt x="453" y="310"/>
                  <a:pt x="453" y="310"/>
                  <a:pt x="453" y="310"/>
                </a:cubicBezTo>
                <a:cubicBezTo>
                  <a:pt x="453" y="267"/>
                  <a:pt x="453" y="267"/>
                  <a:pt x="453" y="267"/>
                </a:cubicBezTo>
                <a:cubicBezTo>
                  <a:pt x="442" y="256"/>
                  <a:pt x="442" y="256"/>
                  <a:pt x="442" y="256"/>
                </a:cubicBezTo>
                <a:cubicBezTo>
                  <a:pt x="453" y="235"/>
                  <a:pt x="453" y="235"/>
                  <a:pt x="453" y="235"/>
                </a:cubicBezTo>
                <a:cubicBezTo>
                  <a:pt x="464" y="224"/>
                  <a:pt x="464" y="224"/>
                  <a:pt x="464" y="224"/>
                </a:cubicBezTo>
                <a:cubicBezTo>
                  <a:pt x="421" y="213"/>
                  <a:pt x="421" y="213"/>
                  <a:pt x="421" y="213"/>
                </a:cubicBezTo>
                <a:cubicBezTo>
                  <a:pt x="378" y="224"/>
                  <a:pt x="378" y="224"/>
                  <a:pt x="378" y="224"/>
                </a:cubicBezTo>
                <a:cubicBezTo>
                  <a:pt x="367" y="213"/>
                  <a:pt x="367" y="213"/>
                  <a:pt x="367" y="213"/>
                </a:cubicBezTo>
                <a:cubicBezTo>
                  <a:pt x="324" y="203"/>
                  <a:pt x="324" y="203"/>
                  <a:pt x="324" y="203"/>
                </a:cubicBezTo>
                <a:cubicBezTo>
                  <a:pt x="302" y="171"/>
                  <a:pt x="302" y="171"/>
                  <a:pt x="302" y="171"/>
                </a:cubicBezTo>
                <a:cubicBezTo>
                  <a:pt x="313" y="160"/>
                  <a:pt x="313" y="160"/>
                  <a:pt x="313" y="160"/>
                </a:cubicBezTo>
                <a:cubicBezTo>
                  <a:pt x="313" y="128"/>
                  <a:pt x="313" y="128"/>
                  <a:pt x="313" y="128"/>
                </a:cubicBezTo>
                <a:cubicBezTo>
                  <a:pt x="291" y="118"/>
                  <a:pt x="291" y="118"/>
                  <a:pt x="291" y="118"/>
                </a:cubicBezTo>
                <a:cubicBezTo>
                  <a:pt x="280" y="118"/>
                  <a:pt x="280" y="118"/>
                  <a:pt x="280" y="118"/>
                </a:cubicBezTo>
                <a:cubicBezTo>
                  <a:pt x="270" y="128"/>
                  <a:pt x="270" y="128"/>
                  <a:pt x="270" y="128"/>
                </a:cubicBezTo>
                <a:cubicBezTo>
                  <a:pt x="259" y="128"/>
                  <a:pt x="259" y="128"/>
                  <a:pt x="259" y="128"/>
                </a:cubicBezTo>
                <a:cubicBezTo>
                  <a:pt x="249" y="118"/>
                  <a:pt x="249" y="118"/>
                  <a:pt x="249" y="118"/>
                </a:cubicBezTo>
                <a:cubicBezTo>
                  <a:pt x="227" y="53"/>
                  <a:pt x="227" y="53"/>
                  <a:pt x="227" y="53"/>
                </a:cubicBezTo>
                <a:cubicBezTo>
                  <a:pt x="216" y="53"/>
                  <a:pt x="216" y="53"/>
                  <a:pt x="216" y="53"/>
                </a:cubicBezTo>
                <a:cubicBezTo>
                  <a:pt x="173" y="21"/>
                  <a:pt x="173" y="21"/>
                  <a:pt x="173" y="21"/>
                </a:cubicBezTo>
                <a:cubicBezTo>
                  <a:pt x="129" y="0"/>
                  <a:pt x="129" y="0"/>
                  <a:pt x="129" y="0"/>
                </a:cubicBezTo>
                <a:cubicBezTo>
                  <a:pt x="87" y="0"/>
                  <a:pt x="87" y="0"/>
                  <a:pt x="87" y="0"/>
                </a:cubicBezTo>
                <a:cubicBezTo>
                  <a:pt x="54" y="32"/>
                  <a:pt x="54" y="32"/>
                  <a:pt x="54" y="32"/>
                </a:cubicBezTo>
                <a:cubicBezTo>
                  <a:pt x="11" y="32"/>
                  <a:pt x="11" y="32"/>
                  <a:pt x="11" y="32"/>
                </a:cubicBezTo>
                <a:cubicBezTo>
                  <a:pt x="0" y="43"/>
                  <a:pt x="0" y="43"/>
                  <a:pt x="0" y="43"/>
                </a:cubicBezTo>
                <a:cubicBezTo>
                  <a:pt x="11" y="43"/>
                  <a:pt x="11" y="43"/>
                  <a:pt x="11" y="43"/>
                </a:cubicBezTo>
                <a:cubicBezTo>
                  <a:pt x="22" y="96"/>
                  <a:pt x="22" y="96"/>
                  <a:pt x="22" y="96"/>
                </a:cubicBezTo>
                <a:cubicBezTo>
                  <a:pt x="32" y="96"/>
                  <a:pt x="32" y="96"/>
                  <a:pt x="32" y="96"/>
                </a:cubicBezTo>
                <a:cubicBezTo>
                  <a:pt x="22" y="128"/>
                  <a:pt x="22" y="128"/>
                  <a:pt x="22" y="128"/>
                </a:cubicBezTo>
                <a:cubicBezTo>
                  <a:pt x="43" y="128"/>
                  <a:pt x="43" y="128"/>
                  <a:pt x="43" y="128"/>
                </a:cubicBezTo>
                <a:cubicBezTo>
                  <a:pt x="65" y="139"/>
                  <a:pt x="65" y="139"/>
                  <a:pt x="65" y="139"/>
                </a:cubicBezTo>
                <a:cubicBezTo>
                  <a:pt x="76" y="139"/>
                  <a:pt x="76" y="139"/>
                  <a:pt x="76" y="139"/>
                </a:cubicBezTo>
                <a:cubicBezTo>
                  <a:pt x="65" y="150"/>
                  <a:pt x="65" y="150"/>
                  <a:pt x="65" y="150"/>
                </a:cubicBezTo>
                <a:cubicBezTo>
                  <a:pt x="54" y="150"/>
                  <a:pt x="54" y="150"/>
                  <a:pt x="54" y="150"/>
                </a:cubicBezTo>
                <a:cubicBezTo>
                  <a:pt x="43" y="160"/>
                  <a:pt x="43" y="160"/>
                  <a:pt x="43" y="160"/>
                </a:cubicBezTo>
                <a:cubicBezTo>
                  <a:pt x="32" y="160"/>
                  <a:pt x="32" y="160"/>
                  <a:pt x="32" y="160"/>
                </a:cubicBezTo>
                <a:cubicBezTo>
                  <a:pt x="32" y="181"/>
                  <a:pt x="32" y="181"/>
                  <a:pt x="32" y="181"/>
                </a:cubicBezTo>
                <a:cubicBezTo>
                  <a:pt x="22" y="181"/>
                  <a:pt x="22" y="181"/>
                  <a:pt x="22" y="181"/>
                </a:cubicBezTo>
                <a:cubicBezTo>
                  <a:pt x="22" y="192"/>
                  <a:pt x="22" y="192"/>
                  <a:pt x="22" y="192"/>
                </a:cubicBezTo>
                <a:cubicBezTo>
                  <a:pt x="32" y="192"/>
                  <a:pt x="32" y="192"/>
                  <a:pt x="32" y="192"/>
                </a:cubicBezTo>
                <a:cubicBezTo>
                  <a:pt x="54" y="181"/>
                  <a:pt x="54" y="181"/>
                  <a:pt x="54" y="181"/>
                </a:cubicBezTo>
                <a:cubicBezTo>
                  <a:pt x="76" y="181"/>
                  <a:pt x="76" y="181"/>
                  <a:pt x="76" y="181"/>
                </a:cubicBezTo>
                <a:cubicBezTo>
                  <a:pt x="76" y="203"/>
                  <a:pt x="76" y="203"/>
                  <a:pt x="76" y="203"/>
                </a:cubicBezTo>
                <a:cubicBezTo>
                  <a:pt x="43" y="235"/>
                  <a:pt x="43" y="235"/>
                  <a:pt x="43" y="235"/>
                </a:cubicBezTo>
                <a:cubicBezTo>
                  <a:pt x="43" y="267"/>
                  <a:pt x="43" y="267"/>
                  <a:pt x="43" y="267"/>
                </a:cubicBezTo>
                <a:cubicBezTo>
                  <a:pt x="87" y="267"/>
                  <a:pt x="87" y="267"/>
                  <a:pt x="87" y="267"/>
                </a:cubicBezTo>
                <a:cubicBezTo>
                  <a:pt x="98" y="278"/>
                  <a:pt x="98" y="278"/>
                  <a:pt x="98" y="278"/>
                </a:cubicBezTo>
                <a:cubicBezTo>
                  <a:pt x="108" y="299"/>
                  <a:pt x="108" y="299"/>
                  <a:pt x="108" y="299"/>
                </a:cubicBezTo>
                <a:cubicBezTo>
                  <a:pt x="65" y="310"/>
                  <a:pt x="65" y="310"/>
                  <a:pt x="65" y="310"/>
                </a:cubicBezTo>
                <a:cubicBezTo>
                  <a:pt x="87" y="331"/>
                  <a:pt x="87" y="331"/>
                  <a:pt x="87" y="331"/>
                </a:cubicBezTo>
                <a:cubicBezTo>
                  <a:pt x="98" y="353"/>
                  <a:pt x="98" y="353"/>
                  <a:pt x="98" y="353"/>
                </a:cubicBezTo>
                <a:cubicBezTo>
                  <a:pt x="98" y="363"/>
                  <a:pt x="98" y="363"/>
                  <a:pt x="98" y="363"/>
                </a:cubicBezTo>
                <a:cubicBezTo>
                  <a:pt x="87" y="363"/>
                  <a:pt x="87" y="363"/>
                  <a:pt x="87" y="363"/>
                </a:cubicBezTo>
                <a:cubicBezTo>
                  <a:pt x="87" y="374"/>
                  <a:pt x="87" y="374"/>
                  <a:pt x="87" y="374"/>
                </a:cubicBezTo>
                <a:cubicBezTo>
                  <a:pt x="119" y="395"/>
                  <a:pt x="119" y="395"/>
                  <a:pt x="119" y="395"/>
                </a:cubicBezTo>
                <a:cubicBezTo>
                  <a:pt x="140" y="417"/>
                  <a:pt x="140" y="417"/>
                  <a:pt x="140" y="417"/>
                </a:cubicBezTo>
                <a:cubicBezTo>
                  <a:pt x="157" y="442"/>
                  <a:pt x="157" y="442"/>
                  <a:pt x="157" y="442"/>
                </a:cubicBezTo>
                <a:cubicBezTo>
                  <a:pt x="157" y="442"/>
                  <a:pt x="157" y="442"/>
                  <a:pt x="157" y="442"/>
                </a:cubicBezTo>
                <a:cubicBezTo>
                  <a:pt x="159" y="442"/>
                  <a:pt x="161" y="443"/>
                  <a:pt x="166" y="444"/>
                </a:cubicBezTo>
                <a:cubicBezTo>
                  <a:pt x="166" y="444"/>
                  <a:pt x="166" y="444"/>
                  <a:pt x="167" y="444"/>
                </a:cubicBezTo>
                <a:cubicBezTo>
                  <a:pt x="173" y="438"/>
                  <a:pt x="173" y="438"/>
                  <a:pt x="173" y="438"/>
                </a:cubicBezTo>
                <a:cubicBezTo>
                  <a:pt x="173" y="447"/>
                  <a:pt x="173" y="447"/>
                  <a:pt x="173" y="447"/>
                </a:cubicBezTo>
                <a:cubicBezTo>
                  <a:pt x="174" y="448"/>
                  <a:pt x="175" y="448"/>
                  <a:pt x="176" y="449"/>
                </a:cubicBezTo>
                <a:cubicBezTo>
                  <a:pt x="176" y="449"/>
                  <a:pt x="176" y="449"/>
                  <a:pt x="180" y="444"/>
                </a:cubicBezTo>
                <a:cubicBezTo>
                  <a:pt x="180" y="444"/>
                  <a:pt x="180" y="444"/>
                  <a:pt x="199" y="447"/>
                </a:cubicBezTo>
                <a:cubicBezTo>
                  <a:pt x="199" y="447"/>
                  <a:pt x="199" y="447"/>
                  <a:pt x="212" y="446"/>
                </a:cubicBezTo>
                <a:cubicBezTo>
                  <a:pt x="212" y="446"/>
                  <a:pt x="212" y="446"/>
                  <a:pt x="230" y="446"/>
                </a:cubicBezTo>
                <a:cubicBezTo>
                  <a:pt x="230" y="446"/>
                  <a:pt x="230" y="446"/>
                  <a:pt x="240" y="443"/>
                </a:cubicBezTo>
                <a:cubicBezTo>
                  <a:pt x="240" y="443"/>
                  <a:pt x="240" y="443"/>
                  <a:pt x="239" y="437"/>
                </a:cubicBezTo>
                <a:cubicBezTo>
                  <a:pt x="239" y="437"/>
                  <a:pt x="239" y="437"/>
                  <a:pt x="237" y="431"/>
                </a:cubicBezTo>
                <a:cubicBezTo>
                  <a:pt x="237" y="431"/>
                  <a:pt x="237" y="431"/>
                  <a:pt x="245" y="425"/>
                </a:cubicBezTo>
                <a:cubicBezTo>
                  <a:pt x="245" y="425"/>
                  <a:pt x="245" y="425"/>
                  <a:pt x="255" y="417"/>
                </a:cubicBezTo>
                <a:cubicBezTo>
                  <a:pt x="255" y="417"/>
                  <a:pt x="255" y="417"/>
                  <a:pt x="258" y="416"/>
                </a:cubicBezTo>
                <a:cubicBezTo>
                  <a:pt x="258" y="416"/>
                  <a:pt x="258" y="416"/>
                  <a:pt x="258" y="421"/>
                </a:cubicBezTo>
                <a:cubicBezTo>
                  <a:pt x="258" y="421"/>
                  <a:pt x="258" y="421"/>
                  <a:pt x="262" y="419"/>
                </a:cubicBezTo>
                <a:cubicBezTo>
                  <a:pt x="262" y="419"/>
                  <a:pt x="262" y="419"/>
                  <a:pt x="266" y="418"/>
                </a:cubicBezTo>
                <a:cubicBezTo>
                  <a:pt x="266" y="418"/>
                  <a:pt x="266" y="418"/>
                  <a:pt x="263" y="414"/>
                </a:cubicBezTo>
                <a:cubicBezTo>
                  <a:pt x="263" y="414"/>
                  <a:pt x="263" y="414"/>
                  <a:pt x="267" y="412"/>
                </a:cubicBezTo>
                <a:cubicBezTo>
                  <a:pt x="267" y="412"/>
                  <a:pt x="267" y="412"/>
                  <a:pt x="268" y="407"/>
                </a:cubicBezTo>
                <a:cubicBezTo>
                  <a:pt x="268" y="407"/>
                  <a:pt x="268" y="407"/>
                  <a:pt x="264" y="405"/>
                </a:cubicBezTo>
                <a:cubicBezTo>
                  <a:pt x="264" y="405"/>
                  <a:pt x="264" y="405"/>
                  <a:pt x="264" y="402"/>
                </a:cubicBezTo>
                <a:cubicBezTo>
                  <a:pt x="264" y="402"/>
                  <a:pt x="264" y="402"/>
                  <a:pt x="267" y="399"/>
                </a:cubicBezTo>
                <a:cubicBezTo>
                  <a:pt x="267" y="399"/>
                  <a:pt x="267" y="399"/>
                  <a:pt x="266" y="396"/>
                </a:cubicBezTo>
                <a:cubicBezTo>
                  <a:pt x="266" y="396"/>
                  <a:pt x="266" y="396"/>
                  <a:pt x="258" y="394"/>
                </a:cubicBezTo>
                <a:cubicBezTo>
                  <a:pt x="258" y="394"/>
                  <a:pt x="258" y="394"/>
                  <a:pt x="254" y="388"/>
                </a:cubicBezTo>
                <a:cubicBezTo>
                  <a:pt x="254" y="388"/>
                  <a:pt x="254" y="388"/>
                  <a:pt x="256" y="385"/>
                </a:cubicBezTo>
                <a:cubicBezTo>
                  <a:pt x="256" y="385"/>
                  <a:pt x="256" y="385"/>
                  <a:pt x="259" y="389"/>
                </a:cubicBezTo>
                <a:cubicBezTo>
                  <a:pt x="259" y="389"/>
                  <a:pt x="259" y="389"/>
                  <a:pt x="262" y="387"/>
                </a:cubicBezTo>
                <a:cubicBezTo>
                  <a:pt x="262" y="387"/>
                  <a:pt x="262" y="387"/>
                  <a:pt x="267" y="388"/>
                </a:cubicBezTo>
                <a:cubicBezTo>
                  <a:pt x="267" y="388"/>
                  <a:pt x="267" y="388"/>
                  <a:pt x="271" y="385"/>
                </a:cubicBezTo>
                <a:cubicBezTo>
                  <a:pt x="271" y="385"/>
                  <a:pt x="271" y="385"/>
                  <a:pt x="279" y="380"/>
                </a:cubicBezTo>
                <a:cubicBezTo>
                  <a:pt x="279" y="380"/>
                  <a:pt x="279" y="380"/>
                  <a:pt x="282" y="378"/>
                </a:cubicBezTo>
                <a:cubicBezTo>
                  <a:pt x="282" y="378"/>
                  <a:pt x="282" y="378"/>
                  <a:pt x="283" y="374"/>
                </a:cubicBezTo>
                <a:cubicBezTo>
                  <a:pt x="283" y="374"/>
                  <a:pt x="283" y="374"/>
                  <a:pt x="288" y="372"/>
                </a:cubicBezTo>
                <a:cubicBezTo>
                  <a:pt x="288" y="372"/>
                  <a:pt x="288" y="372"/>
                  <a:pt x="293" y="377"/>
                </a:cubicBezTo>
                <a:cubicBezTo>
                  <a:pt x="293" y="377"/>
                  <a:pt x="293" y="377"/>
                  <a:pt x="297" y="384"/>
                </a:cubicBezTo>
                <a:cubicBezTo>
                  <a:pt x="297" y="384"/>
                  <a:pt x="297" y="384"/>
                  <a:pt x="298" y="389"/>
                </a:cubicBezTo>
                <a:cubicBezTo>
                  <a:pt x="298" y="389"/>
                  <a:pt x="298" y="389"/>
                  <a:pt x="298" y="392"/>
                </a:cubicBezTo>
                <a:cubicBezTo>
                  <a:pt x="298" y="392"/>
                  <a:pt x="298" y="392"/>
                  <a:pt x="291" y="396"/>
                </a:cubicBezTo>
                <a:cubicBezTo>
                  <a:pt x="291" y="396"/>
                  <a:pt x="291" y="396"/>
                  <a:pt x="292" y="399"/>
                </a:cubicBezTo>
                <a:cubicBezTo>
                  <a:pt x="292" y="399"/>
                  <a:pt x="292" y="399"/>
                  <a:pt x="299" y="400"/>
                </a:cubicBezTo>
                <a:cubicBezTo>
                  <a:pt x="299" y="400"/>
                  <a:pt x="299" y="400"/>
                  <a:pt x="303" y="404"/>
                </a:cubicBezTo>
                <a:cubicBezTo>
                  <a:pt x="303" y="404"/>
                  <a:pt x="303" y="404"/>
                  <a:pt x="309" y="402"/>
                </a:cubicBezTo>
                <a:cubicBezTo>
                  <a:pt x="309" y="402"/>
                  <a:pt x="309" y="402"/>
                  <a:pt x="314" y="404"/>
                </a:cubicBezTo>
                <a:cubicBezTo>
                  <a:pt x="314" y="404"/>
                  <a:pt x="314" y="404"/>
                  <a:pt x="319" y="401"/>
                </a:cubicBezTo>
                <a:cubicBezTo>
                  <a:pt x="319" y="401"/>
                  <a:pt x="319" y="401"/>
                  <a:pt x="321" y="404"/>
                </a:cubicBezTo>
                <a:cubicBezTo>
                  <a:pt x="321" y="404"/>
                  <a:pt x="321" y="404"/>
                  <a:pt x="318" y="408"/>
                </a:cubicBezTo>
                <a:cubicBezTo>
                  <a:pt x="318" y="408"/>
                  <a:pt x="318" y="408"/>
                  <a:pt x="324" y="407"/>
                </a:cubicBezTo>
                <a:cubicBezTo>
                  <a:pt x="324" y="407"/>
                  <a:pt x="324" y="407"/>
                  <a:pt x="326" y="408"/>
                </a:cubicBezTo>
                <a:cubicBezTo>
                  <a:pt x="326" y="408"/>
                  <a:pt x="326" y="408"/>
                  <a:pt x="324" y="425"/>
                </a:cubicBezTo>
                <a:cubicBezTo>
                  <a:pt x="324" y="425"/>
                  <a:pt x="324" y="425"/>
                  <a:pt x="324" y="432"/>
                </a:cubicBezTo>
                <a:cubicBezTo>
                  <a:pt x="324" y="432"/>
                  <a:pt x="324" y="432"/>
                  <a:pt x="328" y="433"/>
                </a:cubicBezTo>
                <a:cubicBezTo>
                  <a:pt x="328" y="433"/>
                  <a:pt x="328" y="433"/>
                  <a:pt x="330" y="431"/>
                </a:cubicBezTo>
                <a:cubicBezTo>
                  <a:pt x="330" y="431"/>
                  <a:pt x="330" y="431"/>
                  <a:pt x="331" y="428"/>
                </a:cubicBezTo>
                <a:cubicBezTo>
                  <a:pt x="331" y="428"/>
                  <a:pt x="331" y="428"/>
                  <a:pt x="334" y="429"/>
                </a:cubicBezTo>
                <a:cubicBezTo>
                  <a:pt x="334" y="429"/>
                  <a:pt x="334" y="429"/>
                  <a:pt x="336" y="433"/>
                </a:cubicBezTo>
                <a:cubicBezTo>
                  <a:pt x="336" y="433"/>
                  <a:pt x="336" y="433"/>
                  <a:pt x="336" y="443"/>
                </a:cubicBezTo>
                <a:cubicBezTo>
                  <a:pt x="336" y="443"/>
                  <a:pt x="336" y="443"/>
                  <a:pt x="335" y="448"/>
                </a:cubicBezTo>
                <a:cubicBezTo>
                  <a:pt x="335" y="448"/>
                  <a:pt x="335" y="448"/>
                  <a:pt x="339" y="450"/>
                </a:cubicBezTo>
                <a:cubicBezTo>
                  <a:pt x="339" y="450"/>
                  <a:pt x="339" y="450"/>
                  <a:pt x="344" y="450"/>
                </a:cubicBezTo>
                <a:cubicBezTo>
                  <a:pt x="344" y="450"/>
                  <a:pt x="344" y="450"/>
                  <a:pt x="348" y="452"/>
                </a:cubicBezTo>
                <a:cubicBezTo>
                  <a:pt x="348" y="452"/>
                  <a:pt x="348" y="452"/>
                  <a:pt x="353" y="456"/>
                </a:cubicBezTo>
                <a:cubicBezTo>
                  <a:pt x="353" y="456"/>
                  <a:pt x="353" y="456"/>
                  <a:pt x="357" y="457"/>
                </a:cubicBezTo>
                <a:cubicBezTo>
                  <a:pt x="357" y="457"/>
                  <a:pt x="357" y="457"/>
                  <a:pt x="356" y="467"/>
                </a:cubicBezTo>
                <a:cubicBezTo>
                  <a:pt x="356" y="467"/>
                  <a:pt x="356" y="467"/>
                  <a:pt x="356" y="472"/>
                </a:cubicBezTo>
                <a:cubicBezTo>
                  <a:pt x="356" y="472"/>
                  <a:pt x="356" y="472"/>
                  <a:pt x="352" y="473"/>
                </a:cubicBezTo>
                <a:cubicBezTo>
                  <a:pt x="352" y="473"/>
                  <a:pt x="352" y="473"/>
                  <a:pt x="354" y="478"/>
                </a:cubicBezTo>
                <a:cubicBezTo>
                  <a:pt x="354" y="478"/>
                  <a:pt x="354" y="478"/>
                  <a:pt x="351" y="482"/>
                </a:cubicBezTo>
                <a:cubicBezTo>
                  <a:pt x="351" y="482"/>
                  <a:pt x="351" y="482"/>
                  <a:pt x="353" y="483"/>
                </a:cubicBezTo>
                <a:cubicBezTo>
                  <a:pt x="353" y="483"/>
                  <a:pt x="353" y="483"/>
                  <a:pt x="356" y="482"/>
                </a:cubicBezTo>
                <a:cubicBezTo>
                  <a:pt x="356" y="482"/>
                  <a:pt x="356" y="482"/>
                  <a:pt x="361" y="485"/>
                </a:cubicBezTo>
                <a:cubicBezTo>
                  <a:pt x="361" y="485"/>
                  <a:pt x="361" y="485"/>
                  <a:pt x="364" y="483"/>
                </a:cubicBezTo>
                <a:cubicBezTo>
                  <a:pt x="364" y="483"/>
                  <a:pt x="364" y="483"/>
                  <a:pt x="369" y="485"/>
                </a:cubicBezTo>
                <a:cubicBezTo>
                  <a:pt x="369" y="485"/>
                  <a:pt x="369" y="485"/>
                  <a:pt x="372" y="485"/>
                </a:cubicBezTo>
                <a:cubicBezTo>
                  <a:pt x="372" y="485"/>
                  <a:pt x="372" y="485"/>
                  <a:pt x="377" y="489"/>
                </a:cubicBezTo>
                <a:cubicBezTo>
                  <a:pt x="377" y="489"/>
                  <a:pt x="377" y="489"/>
                  <a:pt x="381" y="492"/>
                </a:cubicBezTo>
                <a:cubicBezTo>
                  <a:pt x="381" y="492"/>
                  <a:pt x="381" y="492"/>
                  <a:pt x="383" y="496"/>
                </a:cubicBezTo>
                <a:cubicBezTo>
                  <a:pt x="383" y="496"/>
                  <a:pt x="383" y="496"/>
                  <a:pt x="385" y="499"/>
                </a:cubicBezTo>
                <a:cubicBezTo>
                  <a:pt x="385" y="499"/>
                  <a:pt x="385" y="499"/>
                  <a:pt x="390" y="496"/>
                </a:cubicBezTo>
                <a:cubicBezTo>
                  <a:pt x="390" y="496"/>
                  <a:pt x="390" y="496"/>
                  <a:pt x="394" y="494"/>
                </a:cubicBezTo>
                <a:cubicBezTo>
                  <a:pt x="394" y="494"/>
                  <a:pt x="394" y="494"/>
                  <a:pt x="398" y="496"/>
                </a:cubicBezTo>
                <a:cubicBezTo>
                  <a:pt x="398" y="496"/>
                  <a:pt x="398" y="496"/>
                  <a:pt x="399" y="501"/>
                </a:cubicBezTo>
                <a:cubicBezTo>
                  <a:pt x="399" y="501"/>
                  <a:pt x="399" y="501"/>
                  <a:pt x="395" y="505"/>
                </a:cubicBezTo>
                <a:cubicBezTo>
                  <a:pt x="395" y="505"/>
                  <a:pt x="395" y="505"/>
                  <a:pt x="395" y="509"/>
                </a:cubicBezTo>
                <a:cubicBezTo>
                  <a:pt x="395" y="509"/>
                  <a:pt x="395" y="509"/>
                  <a:pt x="392" y="513"/>
                </a:cubicBezTo>
                <a:cubicBezTo>
                  <a:pt x="392" y="513"/>
                  <a:pt x="392" y="513"/>
                  <a:pt x="392" y="516"/>
                </a:cubicBezTo>
                <a:cubicBezTo>
                  <a:pt x="392" y="516"/>
                  <a:pt x="392" y="516"/>
                  <a:pt x="386" y="519"/>
                </a:cubicBezTo>
                <a:cubicBezTo>
                  <a:pt x="386" y="519"/>
                  <a:pt x="386" y="519"/>
                  <a:pt x="384" y="528"/>
                </a:cubicBezTo>
                <a:cubicBezTo>
                  <a:pt x="384" y="528"/>
                  <a:pt x="384" y="528"/>
                  <a:pt x="379" y="531"/>
                </a:cubicBezTo>
                <a:cubicBezTo>
                  <a:pt x="379" y="531"/>
                  <a:pt x="379" y="531"/>
                  <a:pt x="376" y="535"/>
                </a:cubicBezTo>
                <a:cubicBezTo>
                  <a:pt x="376" y="535"/>
                  <a:pt x="376" y="535"/>
                  <a:pt x="376" y="542"/>
                </a:cubicBezTo>
                <a:cubicBezTo>
                  <a:pt x="432" y="535"/>
                  <a:pt x="432" y="535"/>
                  <a:pt x="432" y="535"/>
                </a:cubicBezTo>
                <a:cubicBezTo>
                  <a:pt x="453" y="535"/>
                  <a:pt x="453" y="535"/>
                  <a:pt x="453" y="535"/>
                </a:cubicBezTo>
                <a:cubicBezTo>
                  <a:pt x="453" y="492"/>
                  <a:pt x="453" y="492"/>
                  <a:pt x="453" y="492"/>
                </a:cubicBezTo>
                <a:cubicBezTo>
                  <a:pt x="442" y="481"/>
                  <a:pt x="442" y="481"/>
                  <a:pt x="442" y="481"/>
                </a:cubicBezTo>
                <a:cubicBezTo>
                  <a:pt x="442" y="470"/>
                  <a:pt x="442" y="470"/>
                  <a:pt x="442" y="470"/>
                </a:cubicBezTo>
                <a:cubicBezTo>
                  <a:pt x="486" y="470"/>
                  <a:pt x="486" y="470"/>
                  <a:pt x="486" y="470"/>
                </a:cubicBezTo>
                <a:cubicBezTo>
                  <a:pt x="496" y="460"/>
                  <a:pt x="496" y="460"/>
                  <a:pt x="496" y="460"/>
                </a:cubicBezTo>
                <a:cubicBezTo>
                  <a:pt x="496" y="417"/>
                  <a:pt x="496" y="417"/>
                  <a:pt x="496" y="417"/>
                </a:cubicBezTo>
                <a:lnTo>
                  <a:pt x="486" y="406"/>
                </a:lnTo>
                <a:close/>
              </a:path>
            </a:pathLst>
          </a:custGeom>
          <a:solidFill>
            <a:sysClr val="window" lastClr="FFFFFF">
              <a:lumMod val="95000"/>
            </a:sysClr>
          </a:solidFill>
          <a:ln w="9525" cap="flat" cmpd="sng" algn="ctr">
            <a:solidFill>
              <a:sysClr val="windowText" lastClr="000000">
                <a:lumMod val="75000"/>
                <a:lumOff val="25000"/>
              </a:sys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1" name="Romania" descr="© INSCALE GmbH, 05.05.2010&#10;http://www.presentationload.com/">
            <a:extLst>
              <a:ext uri="{FF2B5EF4-FFF2-40B4-BE49-F238E27FC236}">
                <a16:creationId xmlns:a16="http://schemas.microsoft.com/office/drawing/2014/main" id="{280FDE36-35EB-8F45-2A9A-02A5FAC07B83}"/>
              </a:ext>
            </a:extLst>
          </p:cNvPr>
          <p:cNvSpPr>
            <a:spLocks/>
          </p:cNvSpPr>
          <p:nvPr/>
        </p:nvSpPr>
        <p:spPr bwMode="gray">
          <a:xfrm>
            <a:off x="8704003" y="3534488"/>
            <a:ext cx="1259555" cy="774968"/>
          </a:xfrm>
          <a:custGeom>
            <a:avLst/>
            <a:gdLst>
              <a:gd name="T0" fmla="*/ 2147483647 w 612"/>
              <a:gd name="T1" fmla="*/ 2147483647 h 366"/>
              <a:gd name="T2" fmla="*/ 2147483647 w 612"/>
              <a:gd name="T3" fmla="*/ 2147483647 h 366"/>
              <a:gd name="T4" fmla="*/ 2147483647 w 612"/>
              <a:gd name="T5" fmla="*/ 2147483647 h 366"/>
              <a:gd name="T6" fmla="*/ 2147483647 w 612"/>
              <a:gd name="T7" fmla="*/ 2147483647 h 366"/>
              <a:gd name="T8" fmla="*/ 2147483647 w 612"/>
              <a:gd name="T9" fmla="*/ 2147483647 h 366"/>
              <a:gd name="T10" fmla="*/ 2147483647 w 612"/>
              <a:gd name="T11" fmla="*/ 2147483647 h 366"/>
              <a:gd name="T12" fmla="*/ 2147483647 w 612"/>
              <a:gd name="T13" fmla="*/ 2147483647 h 366"/>
              <a:gd name="T14" fmla="*/ 2147483647 w 612"/>
              <a:gd name="T15" fmla="*/ 2147483647 h 366"/>
              <a:gd name="T16" fmla="*/ 2147483647 w 612"/>
              <a:gd name="T17" fmla="*/ 2147483647 h 366"/>
              <a:gd name="T18" fmla="*/ 2147483647 w 612"/>
              <a:gd name="T19" fmla="*/ 2147483647 h 366"/>
              <a:gd name="T20" fmla="*/ 2147483647 w 612"/>
              <a:gd name="T21" fmla="*/ 2147483647 h 366"/>
              <a:gd name="T22" fmla="*/ 2147483647 w 612"/>
              <a:gd name="T23" fmla="*/ 2147483647 h 366"/>
              <a:gd name="T24" fmla="*/ 2147483647 w 612"/>
              <a:gd name="T25" fmla="*/ 2147483647 h 366"/>
              <a:gd name="T26" fmla="*/ 2147483647 w 612"/>
              <a:gd name="T27" fmla="*/ 0 h 366"/>
              <a:gd name="T28" fmla="*/ 2147483647 w 612"/>
              <a:gd name="T29" fmla="*/ 2147483647 h 366"/>
              <a:gd name="T30" fmla="*/ 2147483647 w 612"/>
              <a:gd name="T31" fmla="*/ 2147483647 h 366"/>
              <a:gd name="T32" fmla="*/ 2147483647 w 612"/>
              <a:gd name="T33" fmla="*/ 2147483647 h 366"/>
              <a:gd name="T34" fmla="*/ 2147483647 w 612"/>
              <a:gd name="T35" fmla="*/ 2147483647 h 366"/>
              <a:gd name="T36" fmla="*/ 2147483647 w 612"/>
              <a:gd name="T37" fmla="*/ 2147483647 h 366"/>
              <a:gd name="T38" fmla="*/ 2147483647 w 612"/>
              <a:gd name="T39" fmla="*/ 2147483647 h 366"/>
              <a:gd name="T40" fmla="*/ 2147483647 w 612"/>
              <a:gd name="T41" fmla="*/ 2147483647 h 366"/>
              <a:gd name="T42" fmla="*/ 2147483647 w 612"/>
              <a:gd name="T43" fmla="*/ 2147483647 h 366"/>
              <a:gd name="T44" fmla="*/ 2147483647 w 612"/>
              <a:gd name="T45" fmla="*/ 2147483647 h 366"/>
              <a:gd name="T46" fmla="*/ 2147483647 w 612"/>
              <a:gd name="T47" fmla="*/ 2147483647 h 366"/>
              <a:gd name="T48" fmla="*/ 0 w 612"/>
              <a:gd name="T49" fmla="*/ 2147483647 h 366"/>
              <a:gd name="T50" fmla="*/ 2147483647 w 612"/>
              <a:gd name="T51" fmla="*/ 2147483647 h 366"/>
              <a:gd name="T52" fmla="*/ 2147483647 w 612"/>
              <a:gd name="T53" fmla="*/ 2147483647 h 366"/>
              <a:gd name="T54" fmla="*/ 2147483647 w 612"/>
              <a:gd name="T55" fmla="*/ 2147483647 h 366"/>
              <a:gd name="T56" fmla="*/ 2147483647 w 612"/>
              <a:gd name="T57" fmla="*/ 2147483647 h 366"/>
              <a:gd name="T58" fmla="*/ 2147483647 w 612"/>
              <a:gd name="T59" fmla="*/ 2147483647 h 366"/>
              <a:gd name="T60" fmla="*/ 2147483647 w 612"/>
              <a:gd name="T61" fmla="*/ 2147483647 h 366"/>
              <a:gd name="T62" fmla="*/ 2147483647 w 612"/>
              <a:gd name="T63" fmla="*/ 2147483647 h 366"/>
              <a:gd name="T64" fmla="*/ 2147483647 w 612"/>
              <a:gd name="T65" fmla="*/ 2147483647 h 366"/>
              <a:gd name="T66" fmla="*/ 2147483647 w 612"/>
              <a:gd name="T67" fmla="*/ 2147483647 h 366"/>
              <a:gd name="T68" fmla="*/ 2147483647 w 612"/>
              <a:gd name="T69" fmla="*/ 2147483647 h 366"/>
              <a:gd name="T70" fmla="*/ 2147483647 w 612"/>
              <a:gd name="T71" fmla="*/ 2147483647 h 366"/>
              <a:gd name="T72" fmla="*/ 2147483647 w 612"/>
              <a:gd name="T73" fmla="*/ 2147483647 h 366"/>
              <a:gd name="T74" fmla="*/ 2147483647 w 612"/>
              <a:gd name="T75" fmla="*/ 2147483647 h 366"/>
              <a:gd name="T76" fmla="*/ 2147483647 w 612"/>
              <a:gd name="T77" fmla="*/ 2147483647 h 366"/>
              <a:gd name="T78" fmla="*/ 2147483647 w 612"/>
              <a:gd name="T79" fmla="*/ 2147483647 h 366"/>
              <a:gd name="T80" fmla="*/ 2147483647 w 612"/>
              <a:gd name="T81" fmla="*/ 2147483647 h 366"/>
              <a:gd name="T82" fmla="*/ 2147483647 w 612"/>
              <a:gd name="T83" fmla="*/ 2147483647 h 366"/>
              <a:gd name="T84" fmla="*/ 2147483647 w 612"/>
              <a:gd name="T85" fmla="*/ 2147483647 h 36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612"/>
              <a:gd name="T130" fmla="*/ 0 h 366"/>
              <a:gd name="T131" fmla="*/ 612 w 612"/>
              <a:gd name="T132" fmla="*/ 366 h 366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612" h="366">
                <a:moveTo>
                  <a:pt x="516" y="354"/>
                </a:moveTo>
                <a:lnTo>
                  <a:pt x="522" y="360"/>
                </a:lnTo>
                <a:lnTo>
                  <a:pt x="540" y="360"/>
                </a:lnTo>
                <a:lnTo>
                  <a:pt x="540" y="318"/>
                </a:lnTo>
                <a:lnTo>
                  <a:pt x="546" y="312"/>
                </a:lnTo>
                <a:lnTo>
                  <a:pt x="558" y="294"/>
                </a:lnTo>
                <a:lnTo>
                  <a:pt x="564" y="282"/>
                </a:lnTo>
                <a:lnTo>
                  <a:pt x="570" y="276"/>
                </a:lnTo>
                <a:lnTo>
                  <a:pt x="606" y="276"/>
                </a:lnTo>
                <a:lnTo>
                  <a:pt x="612" y="270"/>
                </a:lnTo>
                <a:lnTo>
                  <a:pt x="612" y="258"/>
                </a:lnTo>
                <a:lnTo>
                  <a:pt x="600" y="222"/>
                </a:lnTo>
                <a:lnTo>
                  <a:pt x="600" y="216"/>
                </a:lnTo>
                <a:lnTo>
                  <a:pt x="594" y="216"/>
                </a:lnTo>
                <a:lnTo>
                  <a:pt x="588" y="222"/>
                </a:lnTo>
                <a:lnTo>
                  <a:pt x="570" y="222"/>
                </a:lnTo>
                <a:lnTo>
                  <a:pt x="564" y="228"/>
                </a:lnTo>
                <a:lnTo>
                  <a:pt x="558" y="228"/>
                </a:lnTo>
                <a:lnTo>
                  <a:pt x="552" y="234"/>
                </a:lnTo>
                <a:lnTo>
                  <a:pt x="522" y="234"/>
                </a:lnTo>
                <a:lnTo>
                  <a:pt x="510" y="222"/>
                </a:lnTo>
                <a:lnTo>
                  <a:pt x="510" y="198"/>
                </a:lnTo>
                <a:lnTo>
                  <a:pt x="504" y="192"/>
                </a:lnTo>
                <a:lnTo>
                  <a:pt x="498" y="180"/>
                </a:lnTo>
                <a:lnTo>
                  <a:pt x="498" y="168"/>
                </a:lnTo>
                <a:lnTo>
                  <a:pt x="504" y="162"/>
                </a:lnTo>
                <a:lnTo>
                  <a:pt x="504" y="150"/>
                </a:lnTo>
                <a:lnTo>
                  <a:pt x="510" y="144"/>
                </a:lnTo>
                <a:lnTo>
                  <a:pt x="504" y="144"/>
                </a:lnTo>
                <a:lnTo>
                  <a:pt x="504" y="102"/>
                </a:lnTo>
                <a:lnTo>
                  <a:pt x="498" y="96"/>
                </a:lnTo>
                <a:lnTo>
                  <a:pt x="480" y="96"/>
                </a:lnTo>
                <a:lnTo>
                  <a:pt x="474" y="78"/>
                </a:lnTo>
                <a:lnTo>
                  <a:pt x="462" y="78"/>
                </a:lnTo>
                <a:lnTo>
                  <a:pt x="456" y="54"/>
                </a:lnTo>
                <a:lnTo>
                  <a:pt x="432" y="42"/>
                </a:lnTo>
                <a:lnTo>
                  <a:pt x="432" y="30"/>
                </a:lnTo>
                <a:lnTo>
                  <a:pt x="426" y="24"/>
                </a:lnTo>
                <a:lnTo>
                  <a:pt x="420" y="12"/>
                </a:lnTo>
                <a:lnTo>
                  <a:pt x="414" y="6"/>
                </a:lnTo>
                <a:lnTo>
                  <a:pt x="396" y="0"/>
                </a:lnTo>
                <a:lnTo>
                  <a:pt x="384" y="0"/>
                </a:lnTo>
                <a:lnTo>
                  <a:pt x="378" y="6"/>
                </a:lnTo>
                <a:lnTo>
                  <a:pt x="378" y="12"/>
                </a:lnTo>
                <a:lnTo>
                  <a:pt x="366" y="24"/>
                </a:lnTo>
                <a:lnTo>
                  <a:pt x="348" y="24"/>
                </a:lnTo>
                <a:lnTo>
                  <a:pt x="342" y="18"/>
                </a:lnTo>
                <a:lnTo>
                  <a:pt x="336" y="30"/>
                </a:lnTo>
                <a:lnTo>
                  <a:pt x="312" y="24"/>
                </a:lnTo>
                <a:lnTo>
                  <a:pt x="312" y="30"/>
                </a:lnTo>
                <a:lnTo>
                  <a:pt x="300" y="42"/>
                </a:lnTo>
                <a:lnTo>
                  <a:pt x="288" y="42"/>
                </a:lnTo>
                <a:lnTo>
                  <a:pt x="264" y="18"/>
                </a:lnTo>
                <a:lnTo>
                  <a:pt x="258" y="18"/>
                </a:lnTo>
                <a:lnTo>
                  <a:pt x="246" y="24"/>
                </a:lnTo>
                <a:lnTo>
                  <a:pt x="240" y="24"/>
                </a:lnTo>
                <a:lnTo>
                  <a:pt x="228" y="30"/>
                </a:lnTo>
                <a:lnTo>
                  <a:pt x="222" y="24"/>
                </a:lnTo>
                <a:lnTo>
                  <a:pt x="198" y="24"/>
                </a:lnTo>
                <a:lnTo>
                  <a:pt x="192" y="18"/>
                </a:lnTo>
                <a:lnTo>
                  <a:pt x="168" y="18"/>
                </a:lnTo>
                <a:lnTo>
                  <a:pt x="150" y="36"/>
                </a:lnTo>
                <a:lnTo>
                  <a:pt x="120" y="36"/>
                </a:lnTo>
                <a:lnTo>
                  <a:pt x="108" y="48"/>
                </a:lnTo>
                <a:lnTo>
                  <a:pt x="108" y="90"/>
                </a:lnTo>
                <a:lnTo>
                  <a:pt x="90" y="108"/>
                </a:lnTo>
                <a:lnTo>
                  <a:pt x="78" y="114"/>
                </a:lnTo>
                <a:lnTo>
                  <a:pt x="72" y="120"/>
                </a:lnTo>
                <a:lnTo>
                  <a:pt x="72" y="138"/>
                </a:lnTo>
                <a:lnTo>
                  <a:pt x="66" y="144"/>
                </a:lnTo>
                <a:lnTo>
                  <a:pt x="54" y="150"/>
                </a:lnTo>
                <a:lnTo>
                  <a:pt x="48" y="156"/>
                </a:lnTo>
                <a:lnTo>
                  <a:pt x="30" y="150"/>
                </a:lnTo>
                <a:lnTo>
                  <a:pt x="30" y="168"/>
                </a:lnTo>
                <a:lnTo>
                  <a:pt x="0" y="174"/>
                </a:lnTo>
                <a:lnTo>
                  <a:pt x="6" y="174"/>
                </a:lnTo>
                <a:lnTo>
                  <a:pt x="30" y="192"/>
                </a:lnTo>
                <a:lnTo>
                  <a:pt x="36" y="192"/>
                </a:lnTo>
                <a:lnTo>
                  <a:pt x="48" y="228"/>
                </a:lnTo>
                <a:lnTo>
                  <a:pt x="54" y="234"/>
                </a:lnTo>
                <a:lnTo>
                  <a:pt x="60" y="234"/>
                </a:lnTo>
                <a:lnTo>
                  <a:pt x="66" y="228"/>
                </a:lnTo>
                <a:lnTo>
                  <a:pt x="72" y="228"/>
                </a:lnTo>
                <a:lnTo>
                  <a:pt x="84" y="234"/>
                </a:lnTo>
                <a:lnTo>
                  <a:pt x="84" y="252"/>
                </a:lnTo>
                <a:lnTo>
                  <a:pt x="78" y="258"/>
                </a:lnTo>
                <a:lnTo>
                  <a:pt x="90" y="276"/>
                </a:lnTo>
                <a:lnTo>
                  <a:pt x="114" y="282"/>
                </a:lnTo>
                <a:lnTo>
                  <a:pt x="120" y="288"/>
                </a:lnTo>
                <a:lnTo>
                  <a:pt x="144" y="282"/>
                </a:lnTo>
                <a:lnTo>
                  <a:pt x="168" y="288"/>
                </a:lnTo>
                <a:lnTo>
                  <a:pt x="162" y="294"/>
                </a:lnTo>
                <a:lnTo>
                  <a:pt x="156" y="306"/>
                </a:lnTo>
                <a:lnTo>
                  <a:pt x="162" y="312"/>
                </a:lnTo>
                <a:lnTo>
                  <a:pt x="162" y="324"/>
                </a:lnTo>
                <a:lnTo>
                  <a:pt x="186" y="324"/>
                </a:lnTo>
                <a:lnTo>
                  <a:pt x="192" y="330"/>
                </a:lnTo>
                <a:lnTo>
                  <a:pt x="186" y="336"/>
                </a:lnTo>
                <a:lnTo>
                  <a:pt x="186" y="342"/>
                </a:lnTo>
                <a:lnTo>
                  <a:pt x="180" y="348"/>
                </a:lnTo>
                <a:lnTo>
                  <a:pt x="186" y="354"/>
                </a:lnTo>
                <a:lnTo>
                  <a:pt x="204" y="354"/>
                </a:lnTo>
                <a:lnTo>
                  <a:pt x="216" y="342"/>
                </a:lnTo>
                <a:lnTo>
                  <a:pt x="240" y="354"/>
                </a:lnTo>
                <a:lnTo>
                  <a:pt x="252" y="354"/>
                </a:lnTo>
                <a:lnTo>
                  <a:pt x="258" y="360"/>
                </a:lnTo>
                <a:lnTo>
                  <a:pt x="282" y="360"/>
                </a:lnTo>
                <a:lnTo>
                  <a:pt x="288" y="354"/>
                </a:lnTo>
                <a:lnTo>
                  <a:pt x="288" y="348"/>
                </a:lnTo>
                <a:lnTo>
                  <a:pt x="306" y="354"/>
                </a:lnTo>
                <a:lnTo>
                  <a:pt x="330" y="354"/>
                </a:lnTo>
                <a:lnTo>
                  <a:pt x="336" y="360"/>
                </a:lnTo>
                <a:lnTo>
                  <a:pt x="348" y="366"/>
                </a:lnTo>
                <a:lnTo>
                  <a:pt x="366" y="366"/>
                </a:lnTo>
                <a:lnTo>
                  <a:pt x="372" y="360"/>
                </a:lnTo>
                <a:lnTo>
                  <a:pt x="372" y="348"/>
                </a:lnTo>
                <a:lnTo>
                  <a:pt x="378" y="342"/>
                </a:lnTo>
                <a:lnTo>
                  <a:pt x="384" y="342"/>
                </a:lnTo>
                <a:lnTo>
                  <a:pt x="396" y="336"/>
                </a:lnTo>
                <a:lnTo>
                  <a:pt x="402" y="336"/>
                </a:lnTo>
                <a:lnTo>
                  <a:pt x="402" y="330"/>
                </a:lnTo>
                <a:lnTo>
                  <a:pt x="432" y="336"/>
                </a:lnTo>
                <a:lnTo>
                  <a:pt x="432" y="324"/>
                </a:lnTo>
                <a:lnTo>
                  <a:pt x="438" y="324"/>
                </a:lnTo>
                <a:lnTo>
                  <a:pt x="450" y="330"/>
                </a:lnTo>
                <a:lnTo>
                  <a:pt x="462" y="330"/>
                </a:lnTo>
                <a:lnTo>
                  <a:pt x="474" y="336"/>
                </a:lnTo>
                <a:lnTo>
                  <a:pt x="498" y="336"/>
                </a:lnTo>
                <a:lnTo>
                  <a:pt x="516" y="354"/>
                </a:lnTo>
                <a:close/>
              </a:path>
            </a:pathLst>
          </a:custGeom>
          <a:solidFill>
            <a:sysClr val="window" lastClr="FFFFFF">
              <a:lumMod val="95000"/>
            </a:sysClr>
          </a:solidFill>
          <a:ln w="9525" cap="flat" cmpd="sng" algn="ctr">
            <a:solidFill>
              <a:sysClr val="windowText" lastClr="000000">
                <a:lumMod val="75000"/>
                <a:lumOff val="25000"/>
              </a:sys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2" name="Portugal" descr="© INSCALE GmbH, 05.05.2010&#10;http://www.presentationload.com/">
            <a:extLst>
              <a:ext uri="{FF2B5EF4-FFF2-40B4-BE49-F238E27FC236}">
                <a16:creationId xmlns:a16="http://schemas.microsoft.com/office/drawing/2014/main" id="{523483BE-5EE5-73F2-60E5-AF86B51C4655}"/>
              </a:ext>
            </a:extLst>
          </p:cNvPr>
          <p:cNvSpPr>
            <a:spLocks/>
          </p:cNvSpPr>
          <p:nvPr/>
        </p:nvSpPr>
        <p:spPr bwMode="gray">
          <a:xfrm>
            <a:off x="8775899" y="2119853"/>
            <a:ext cx="465316" cy="865666"/>
          </a:xfrm>
          <a:custGeom>
            <a:avLst/>
            <a:gdLst>
              <a:gd name="T0" fmla="*/ 2147483647 w 228"/>
              <a:gd name="T1" fmla="*/ 2147483647 h 414"/>
              <a:gd name="T2" fmla="*/ 2147483647 w 228"/>
              <a:gd name="T3" fmla="*/ 2147483647 h 414"/>
              <a:gd name="T4" fmla="*/ 2147483647 w 228"/>
              <a:gd name="T5" fmla="*/ 2147483647 h 414"/>
              <a:gd name="T6" fmla="*/ 2147483647 w 228"/>
              <a:gd name="T7" fmla="*/ 2147483647 h 414"/>
              <a:gd name="T8" fmla="*/ 2147483647 w 228"/>
              <a:gd name="T9" fmla="*/ 2147483647 h 414"/>
              <a:gd name="T10" fmla="*/ 2147483647 w 228"/>
              <a:gd name="T11" fmla="*/ 2147483647 h 414"/>
              <a:gd name="T12" fmla="*/ 2147483647 w 228"/>
              <a:gd name="T13" fmla="*/ 0 h 414"/>
              <a:gd name="T14" fmla="*/ 2147483647 w 228"/>
              <a:gd name="T15" fmla="*/ 2147483647 h 414"/>
              <a:gd name="T16" fmla="*/ 2147483647 w 228"/>
              <a:gd name="T17" fmla="*/ 2147483647 h 414"/>
              <a:gd name="T18" fmla="*/ 2147483647 w 228"/>
              <a:gd name="T19" fmla="*/ 2147483647 h 414"/>
              <a:gd name="T20" fmla="*/ 2147483647 w 228"/>
              <a:gd name="T21" fmla="*/ 2147483647 h 414"/>
              <a:gd name="T22" fmla="*/ 2147483647 w 228"/>
              <a:gd name="T23" fmla="*/ 2147483647 h 414"/>
              <a:gd name="T24" fmla="*/ 2147483647 w 228"/>
              <a:gd name="T25" fmla="*/ 2147483647 h 414"/>
              <a:gd name="T26" fmla="*/ 0 w 228"/>
              <a:gd name="T27" fmla="*/ 2147483647 h 414"/>
              <a:gd name="T28" fmla="*/ 2147483647 w 228"/>
              <a:gd name="T29" fmla="*/ 2147483647 h 414"/>
              <a:gd name="T30" fmla="*/ 2147483647 w 228"/>
              <a:gd name="T31" fmla="*/ 2147483647 h 414"/>
              <a:gd name="T32" fmla="*/ 2147483647 w 228"/>
              <a:gd name="T33" fmla="*/ 2147483647 h 414"/>
              <a:gd name="T34" fmla="*/ 2147483647 w 228"/>
              <a:gd name="T35" fmla="*/ 2147483647 h 414"/>
              <a:gd name="T36" fmla="*/ 2147483647 w 228"/>
              <a:gd name="T37" fmla="*/ 2147483647 h 414"/>
              <a:gd name="T38" fmla="*/ 2147483647 w 228"/>
              <a:gd name="T39" fmla="*/ 2147483647 h 414"/>
              <a:gd name="T40" fmla="*/ 2147483647 w 228"/>
              <a:gd name="T41" fmla="*/ 2147483647 h 414"/>
              <a:gd name="T42" fmla="*/ 2147483647 w 228"/>
              <a:gd name="T43" fmla="*/ 2147483647 h 414"/>
              <a:gd name="T44" fmla="*/ 2147483647 w 228"/>
              <a:gd name="T45" fmla="*/ 2147483647 h 414"/>
              <a:gd name="T46" fmla="*/ 2147483647 w 228"/>
              <a:gd name="T47" fmla="*/ 2147483647 h 414"/>
              <a:gd name="T48" fmla="*/ 2147483647 w 228"/>
              <a:gd name="T49" fmla="*/ 2147483647 h 414"/>
              <a:gd name="T50" fmla="*/ 2147483647 w 228"/>
              <a:gd name="T51" fmla="*/ 2147483647 h 414"/>
              <a:gd name="T52" fmla="*/ 2147483647 w 228"/>
              <a:gd name="T53" fmla="*/ 2147483647 h 414"/>
              <a:gd name="T54" fmla="*/ 2147483647 w 228"/>
              <a:gd name="T55" fmla="*/ 2147483647 h 414"/>
              <a:gd name="T56" fmla="*/ 2147483647 w 228"/>
              <a:gd name="T57" fmla="*/ 2147483647 h 414"/>
              <a:gd name="T58" fmla="*/ 2147483647 w 228"/>
              <a:gd name="T59" fmla="*/ 2147483647 h 414"/>
              <a:gd name="T60" fmla="*/ 2147483647 w 228"/>
              <a:gd name="T61" fmla="*/ 2147483647 h 414"/>
              <a:gd name="T62" fmla="*/ 2147483647 w 228"/>
              <a:gd name="T63" fmla="*/ 2147483647 h 414"/>
              <a:gd name="T64" fmla="*/ 2147483647 w 228"/>
              <a:gd name="T65" fmla="*/ 2147483647 h 414"/>
              <a:gd name="T66" fmla="*/ 2147483647 w 228"/>
              <a:gd name="T67" fmla="*/ 2147483647 h 414"/>
              <a:gd name="T68" fmla="*/ 2147483647 w 228"/>
              <a:gd name="T69" fmla="*/ 2147483647 h 414"/>
              <a:gd name="T70" fmla="*/ 2147483647 w 228"/>
              <a:gd name="T71" fmla="*/ 2147483647 h 414"/>
              <a:gd name="T72" fmla="*/ 2147483647 w 228"/>
              <a:gd name="T73" fmla="*/ 2147483647 h 414"/>
              <a:gd name="T74" fmla="*/ 2147483647 w 228"/>
              <a:gd name="T75" fmla="*/ 2147483647 h 414"/>
              <a:gd name="T76" fmla="*/ 2147483647 w 228"/>
              <a:gd name="T77" fmla="*/ 2147483647 h 414"/>
              <a:gd name="T78" fmla="*/ 2147483647 w 228"/>
              <a:gd name="T79" fmla="*/ 2147483647 h 414"/>
              <a:gd name="T80" fmla="*/ 2147483647 w 228"/>
              <a:gd name="T81" fmla="*/ 2147483647 h 414"/>
              <a:gd name="T82" fmla="*/ 2147483647 w 228"/>
              <a:gd name="T83" fmla="*/ 2147483647 h 414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w 228"/>
              <a:gd name="T127" fmla="*/ 0 h 414"/>
              <a:gd name="T128" fmla="*/ 228 w 228"/>
              <a:gd name="T129" fmla="*/ 414 h 414"/>
            </a:gdLst>
            <a:ahLst/>
            <a:cxnLst>
              <a:cxn ang="T84">
                <a:pos x="T0" y="T1"/>
              </a:cxn>
              <a:cxn ang="T85">
                <a:pos x="T2" y="T3"/>
              </a:cxn>
              <a:cxn ang="T86">
                <a:pos x="T4" y="T5"/>
              </a:cxn>
              <a:cxn ang="T87">
                <a:pos x="T6" y="T7"/>
              </a:cxn>
              <a:cxn ang="T88">
                <a:pos x="T8" y="T9"/>
              </a:cxn>
              <a:cxn ang="T89">
                <a:pos x="T10" y="T11"/>
              </a:cxn>
              <a:cxn ang="T90">
                <a:pos x="T12" y="T13"/>
              </a:cxn>
              <a:cxn ang="T91">
                <a:pos x="T14" y="T15"/>
              </a:cxn>
              <a:cxn ang="T92">
                <a:pos x="T16" y="T17"/>
              </a:cxn>
              <a:cxn ang="T93">
                <a:pos x="T18" y="T19"/>
              </a:cxn>
              <a:cxn ang="T94">
                <a:pos x="T20" y="T21"/>
              </a:cxn>
              <a:cxn ang="T95">
                <a:pos x="T22" y="T23"/>
              </a:cxn>
              <a:cxn ang="T96">
                <a:pos x="T24" y="T25"/>
              </a:cxn>
              <a:cxn ang="T97">
                <a:pos x="T26" y="T27"/>
              </a:cxn>
              <a:cxn ang="T98">
                <a:pos x="T28" y="T29"/>
              </a:cxn>
              <a:cxn ang="T99">
                <a:pos x="T30" y="T31"/>
              </a:cxn>
              <a:cxn ang="T100">
                <a:pos x="T32" y="T33"/>
              </a:cxn>
              <a:cxn ang="T101">
                <a:pos x="T34" y="T35"/>
              </a:cxn>
              <a:cxn ang="T102">
                <a:pos x="T36" y="T37"/>
              </a:cxn>
              <a:cxn ang="T103">
                <a:pos x="T38" y="T39"/>
              </a:cxn>
              <a:cxn ang="T104">
                <a:pos x="T40" y="T41"/>
              </a:cxn>
              <a:cxn ang="T105">
                <a:pos x="T42" y="T43"/>
              </a:cxn>
              <a:cxn ang="T106">
                <a:pos x="T44" y="T45"/>
              </a:cxn>
              <a:cxn ang="T107">
                <a:pos x="T46" y="T47"/>
              </a:cxn>
              <a:cxn ang="T108">
                <a:pos x="T48" y="T49"/>
              </a:cxn>
              <a:cxn ang="T109">
                <a:pos x="T50" y="T51"/>
              </a:cxn>
              <a:cxn ang="T110">
                <a:pos x="T52" y="T53"/>
              </a:cxn>
              <a:cxn ang="T111">
                <a:pos x="T54" y="T55"/>
              </a:cxn>
              <a:cxn ang="T112">
                <a:pos x="T56" y="T57"/>
              </a:cxn>
              <a:cxn ang="T113">
                <a:pos x="T58" y="T59"/>
              </a:cxn>
              <a:cxn ang="T114">
                <a:pos x="T60" y="T61"/>
              </a:cxn>
              <a:cxn ang="T115">
                <a:pos x="T62" y="T63"/>
              </a:cxn>
              <a:cxn ang="T116">
                <a:pos x="T64" y="T65"/>
              </a:cxn>
              <a:cxn ang="T117">
                <a:pos x="T66" y="T67"/>
              </a:cxn>
              <a:cxn ang="T118">
                <a:pos x="T68" y="T69"/>
              </a:cxn>
              <a:cxn ang="T119">
                <a:pos x="T70" y="T71"/>
              </a:cxn>
              <a:cxn ang="T120">
                <a:pos x="T72" y="T73"/>
              </a:cxn>
              <a:cxn ang="T121">
                <a:pos x="T74" y="T75"/>
              </a:cxn>
              <a:cxn ang="T122">
                <a:pos x="T76" y="T77"/>
              </a:cxn>
              <a:cxn ang="T123">
                <a:pos x="T78" y="T79"/>
              </a:cxn>
              <a:cxn ang="T124">
                <a:pos x="T80" y="T81"/>
              </a:cxn>
              <a:cxn ang="T125">
                <a:pos x="T82" y="T83"/>
              </a:cxn>
            </a:cxnLst>
            <a:rect l="T126" t="T127" r="T128" b="T129"/>
            <a:pathLst>
              <a:path w="228" h="414">
                <a:moveTo>
                  <a:pt x="210" y="30"/>
                </a:moveTo>
                <a:lnTo>
                  <a:pt x="210" y="12"/>
                </a:lnTo>
                <a:lnTo>
                  <a:pt x="156" y="12"/>
                </a:lnTo>
                <a:lnTo>
                  <a:pt x="156" y="18"/>
                </a:lnTo>
                <a:lnTo>
                  <a:pt x="150" y="24"/>
                </a:lnTo>
                <a:lnTo>
                  <a:pt x="138" y="24"/>
                </a:lnTo>
                <a:lnTo>
                  <a:pt x="132" y="18"/>
                </a:lnTo>
                <a:lnTo>
                  <a:pt x="114" y="18"/>
                </a:lnTo>
                <a:lnTo>
                  <a:pt x="108" y="24"/>
                </a:lnTo>
                <a:lnTo>
                  <a:pt x="96" y="24"/>
                </a:lnTo>
                <a:lnTo>
                  <a:pt x="96" y="18"/>
                </a:lnTo>
                <a:lnTo>
                  <a:pt x="102" y="18"/>
                </a:lnTo>
                <a:lnTo>
                  <a:pt x="114" y="6"/>
                </a:lnTo>
                <a:lnTo>
                  <a:pt x="114" y="0"/>
                </a:lnTo>
                <a:lnTo>
                  <a:pt x="90" y="0"/>
                </a:lnTo>
                <a:lnTo>
                  <a:pt x="66" y="12"/>
                </a:lnTo>
                <a:lnTo>
                  <a:pt x="60" y="18"/>
                </a:lnTo>
                <a:lnTo>
                  <a:pt x="60" y="36"/>
                </a:lnTo>
                <a:lnTo>
                  <a:pt x="66" y="60"/>
                </a:lnTo>
                <a:lnTo>
                  <a:pt x="66" y="78"/>
                </a:lnTo>
                <a:lnTo>
                  <a:pt x="60" y="108"/>
                </a:lnTo>
                <a:lnTo>
                  <a:pt x="48" y="138"/>
                </a:lnTo>
                <a:lnTo>
                  <a:pt x="30" y="174"/>
                </a:lnTo>
                <a:lnTo>
                  <a:pt x="12" y="222"/>
                </a:lnTo>
                <a:lnTo>
                  <a:pt x="6" y="234"/>
                </a:lnTo>
                <a:lnTo>
                  <a:pt x="6" y="240"/>
                </a:lnTo>
                <a:lnTo>
                  <a:pt x="0" y="252"/>
                </a:lnTo>
                <a:lnTo>
                  <a:pt x="0" y="264"/>
                </a:lnTo>
                <a:lnTo>
                  <a:pt x="18" y="282"/>
                </a:lnTo>
                <a:lnTo>
                  <a:pt x="30" y="288"/>
                </a:lnTo>
                <a:lnTo>
                  <a:pt x="42" y="342"/>
                </a:lnTo>
                <a:lnTo>
                  <a:pt x="42" y="348"/>
                </a:lnTo>
                <a:lnTo>
                  <a:pt x="36" y="354"/>
                </a:lnTo>
                <a:lnTo>
                  <a:pt x="36" y="366"/>
                </a:lnTo>
                <a:lnTo>
                  <a:pt x="30" y="384"/>
                </a:lnTo>
                <a:lnTo>
                  <a:pt x="24" y="396"/>
                </a:lnTo>
                <a:lnTo>
                  <a:pt x="24" y="408"/>
                </a:lnTo>
                <a:lnTo>
                  <a:pt x="48" y="408"/>
                </a:lnTo>
                <a:lnTo>
                  <a:pt x="60" y="402"/>
                </a:lnTo>
                <a:lnTo>
                  <a:pt x="72" y="402"/>
                </a:lnTo>
                <a:lnTo>
                  <a:pt x="84" y="414"/>
                </a:lnTo>
                <a:lnTo>
                  <a:pt x="96" y="414"/>
                </a:lnTo>
                <a:lnTo>
                  <a:pt x="108" y="408"/>
                </a:lnTo>
                <a:lnTo>
                  <a:pt x="114" y="402"/>
                </a:lnTo>
                <a:lnTo>
                  <a:pt x="120" y="402"/>
                </a:lnTo>
                <a:lnTo>
                  <a:pt x="126" y="396"/>
                </a:lnTo>
                <a:lnTo>
                  <a:pt x="126" y="348"/>
                </a:lnTo>
                <a:lnTo>
                  <a:pt x="132" y="342"/>
                </a:lnTo>
                <a:lnTo>
                  <a:pt x="138" y="330"/>
                </a:lnTo>
                <a:lnTo>
                  <a:pt x="150" y="330"/>
                </a:lnTo>
                <a:lnTo>
                  <a:pt x="162" y="318"/>
                </a:lnTo>
                <a:lnTo>
                  <a:pt x="162" y="312"/>
                </a:lnTo>
                <a:lnTo>
                  <a:pt x="150" y="312"/>
                </a:lnTo>
                <a:lnTo>
                  <a:pt x="144" y="306"/>
                </a:lnTo>
                <a:lnTo>
                  <a:pt x="138" y="294"/>
                </a:lnTo>
                <a:lnTo>
                  <a:pt x="138" y="288"/>
                </a:lnTo>
                <a:lnTo>
                  <a:pt x="132" y="282"/>
                </a:lnTo>
                <a:lnTo>
                  <a:pt x="132" y="276"/>
                </a:lnTo>
                <a:lnTo>
                  <a:pt x="144" y="264"/>
                </a:lnTo>
                <a:lnTo>
                  <a:pt x="156" y="258"/>
                </a:lnTo>
                <a:lnTo>
                  <a:pt x="168" y="246"/>
                </a:lnTo>
                <a:lnTo>
                  <a:pt x="168" y="240"/>
                </a:lnTo>
                <a:lnTo>
                  <a:pt x="156" y="234"/>
                </a:lnTo>
                <a:lnTo>
                  <a:pt x="150" y="228"/>
                </a:lnTo>
                <a:lnTo>
                  <a:pt x="150" y="216"/>
                </a:lnTo>
                <a:lnTo>
                  <a:pt x="126" y="192"/>
                </a:lnTo>
                <a:lnTo>
                  <a:pt x="162" y="192"/>
                </a:lnTo>
                <a:lnTo>
                  <a:pt x="174" y="180"/>
                </a:lnTo>
                <a:lnTo>
                  <a:pt x="174" y="168"/>
                </a:lnTo>
                <a:lnTo>
                  <a:pt x="168" y="162"/>
                </a:lnTo>
                <a:lnTo>
                  <a:pt x="168" y="150"/>
                </a:lnTo>
                <a:lnTo>
                  <a:pt x="174" y="144"/>
                </a:lnTo>
                <a:lnTo>
                  <a:pt x="180" y="144"/>
                </a:lnTo>
                <a:lnTo>
                  <a:pt x="180" y="126"/>
                </a:lnTo>
                <a:lnTo>
                  <a:pt x="186" y="108"/>
                </a:lnTo>
                <a:lnTo>
                  <a:pt x="186" y="96"/>
                </a:lnTo>
                <a:lnTo>
                  <a:pt x="180" y="90"/>
                </a:lnTo>
                <a:lnTo>
                  <a:pt x="174" y="90"/>
                </a:lnTo>
                <a:lnTo>
                  <a:pt x="174" y="84"/>
                </a:lnTo>
                <a:lnTo>
                  <a:pt x="180" y="78"/>
                </a:lnTo>
                <a:lnTo>
                  <a:pt x="204" y="66"/>
                </a:lnTo>
                <a:lnTo>
                  <a:pt x="228" y="42"/>
                </a:lnTo>
                <a:lnTo>
                  <a:pt x="228" y="36"/>
                </a:lnTo>
                <a:lnTo>
                  <a:pt x="216" y="30"/>
                </a:lnTo>
                <a:lnTo>
                  <a:pt x="210" y="30"/>
                </a:lnTo>
                <a:close/>
              </a:path>
            </a:pathLst>
          </a:custGeom>
          <a:solidFill>
            <a:sysClr val="window" lastClr="FFFFFF">
              <a:lumMod val="95000"/>
            </a:sysClr>
          </a:solidFill>
          <a:ln w="9525" cap="flat" cmpd="sng" algn="ctr">
            <a:solidFill>
              <a:sysClr val="windowText" lastClr="000000">
                <a:lumMod val="75000"/>
                <a:lumOff val="25000"/>
              </a:sys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3" name="Poland" descr="© INSCALE GmbH, 05.05.2010&#10;http://www.presentationload.com/">
            <a:extLst>
              <a:ext uri="{FF2B5EF4-FFF2-40B4-BE49-F238E27FC236}">
                <a16:creationId xmlns:a16="http://schemas.microsoft.com/office/drawing/2014/main" id="{74B9B855-D710-A716-83FF-24F811109935}"/>
              </a:ext>
            </a:extLst>
          </p:cNvPr>
          <p:cNvSpPr>
            <a:spLocks/>
          </p:cNvSpPr>
          <p:nvPr/>
        </p:nvSpPr>
        <p:spPr bwMode="gray">
          <a:xfrm>
            <a:off x="7893715" y="2462712"/>
            <a:ext cx="1283622" cy="948107"/>
          </a:xfrm>
          <a:custGeom>
            <a:avLst/>
            <a:gdLst>
              <a:gd name="T0" fmla="*/ 2147483647 w 624"/>
              <a:gd name="T1" fmla="*/ 2147483647 h 450"/>
              <a:gd name="T2" fmla="*/ 2147483647 w 624"/>
              <a:gd name="T3" fmla="*/ 2147483647 h 450"/>
              <a:gd name="T4" fmla="*/ 2147483647 w 624"/>
              <a:gd name="T5" fmla="*/ 2147483647 h 450"/>
              <a:gd name="T6" fmla="*/ 2147483647 w 624"/>
              <a:gd name="T7" fmla="*/ 2147483647 h 450"/>
              <a:gd name="T8" fmla="*/ 2147483647 w 624"/>
              <a:gd name="T9" fmla="*/ 2147483647 h 450"/>
              <a:gd name="T10" fmla="*/ 2147483647 w 624"/>
              <a:gd name="T11" fmla="*/ 2147483647 h 450"/>
              <a:gd name="T12" fmla="*/ 2147483647 w 624"/>
              <a:gd name="T13" fmla="*/ 2147483647 h 450"/>
              <a:gd name="T14" fmla="*/ 2147483647 w 624"/>
              <a:gd name="T15" fmla="*/ 2147483647 h 450"/>
              <a:gd name="T16" fmla="*/ 2147483647 w 624"/>
              <a:gd name="T17" fmla="*/ 2147483647 h 450"/>
              <a:gd name="T18" fmla="*/ 2147483647 w 624"/>
              <a:gd name="T19" fmla="*/ 2147483647 h 450"/>
              <a:gd name="T20" fmla="*/ 2147483647 w 624"/>
              <a:gd name="T21" fmla="*/ 2147483647 h 450"/>
              <a:gd name="T22" fmla="*/ 2147483647 w 624"/>
              <a:gd name="T23" fmla="*/ 2147483647 h 450"/>
              <a:gd name="T24" fmla="*/ 2147483647 w 624"/>
              <a:gd name="T25" fmla="*/ 2147483647 h 450"/>
              <a:gd name="T26" fmla="*/ 2147483647 w 624"/>
              <a:gd name="T27" fmla="*/ 2147483647 h 450"/>
              <a:gd name="T28" fmla="*/ 2147483647 w 624"/>
              <a:gd name="T29" fmla="*/ 2147483647 h 450"/>
              <a:gd name="T30" fmla="*/ 2147483647 w 624"/>
              <a:gd name="T31" fmla="*/ 2147483647 h 450"/>
              <a:gd name="T32" fmla="*/ 2147483647 w 624"/>
              <a:gd name="T33" fmla="*/ 2147483647 h 450"/>
              <a:gd name="T34" fmla="*/ 2147483647 w 624"/>
              <a:gd name="T35" fmla="*/ 2147483647 h 450"/>
              <a:gd name="T36" fmla="*/ 2147483647 w 624"/>
              <a:gd name="T37" fmla="*/ 2147483647 h 450"/>
              <a:gd name="T38" fmla="*/ 2147483647 w 624"/>
              <a:gd name="T39" fmla="*/ 2147483647 h 450"/>
              <a:gd name="T40" fmla="*/ 2147483647 w 624"/>
              <a:gd name="T41" fmla="*/ 2147483647 h 450"/>
              <a:gd name="T42" fmla="*/ 2147483647 w 624"/>
              <a:gd name="T43" fmla="*/ 2147483647 h 450"/>
              <a:gd name="T44" fmla="*/ 2147483647 w 624"/>
              <a:gd name="T45" fmla="*/ 2147483647 h 450"/>
              <a:gd name="T46" fmla="*/ 2147483647 w 624"/>
              <a:gd name="T47" fmla="*/ 2147483647 h 450"/>
              <a:gd name="T48" fmla="*/ 2147483647 w 624"/>
              <a:gd name="T49" fmla="*/ 2147483647 h 450"/>
              <a:gd name="T50" fmla="*/ 2147483647 w 624"/>
              <a:gd name="T51" fmla="*/ 2147483647 h 450"/>
              <a:gd name="T52" fmla="*/ 2147483647 w 624"/>
              <a:gd name="T53" fmla="*/ 2147483647 h 450"/>
              <a:gd name="T54" fmla="*/ 2147483647 w 624"/>
              <a:gd name="T55" fmla="*/ 2147483647 h 450"/>
              <a:gd name="T56" fmla="*/ 2147483647 w 624"/>
              <a:gd name="T57" fmla="*/ 2147483647 h 450"/>
              <a:gd name="T58" fmla="*/ 0 w 624"/>
              <a:gd name="T59" fmla="*/ 2147483647 h 450"/>
              <a:gd name="T60" fmla="*/ 2147483647 w 624"/>
              <a:gd name="T61" fmla="*/ 2147483647 h 450"/>
              <a:gd name="T62" fmla="*/ 2147483647 w 624"/>
              <a:gd name="T63" fmla="*/ 2147483647 h 450"/>
              <a:gd name="T64" fmla="*/ 2147483647 w 624"/>
              <a:gd name="T65" fmla="*/ 2147483647 h 450"/>
              <a:gd name="T66" fmla="*/ 2147483647 w 624"/>
              <a:gd name="T67" fmla="*/ 2147483647 h 450"/>
              <a:gd name="T68" fmla="*/ 2147483647 w 624"/>
              <a:gd name="T69" fmla="*/ 2147483647 h 450"/>
              <a:gd name="T70" fmla="*/ 2147483647 w 624"/>
              <a:gd name="T71" fmla="*/ 2147483647 h 450"/>
              <a:gd name="T72" fmla="*/ 2147483647 w 624"/>
              <a:gd name="T73" fmla="*/ 2147483647 h 450"/>
              <a:gd name="T74" fmla="*/ 2147483647 w 624"/>
              <a:gd name="T75" fmla="*/ 2147483647 h 450"/>
              <a:gd name="T76" fmla="*/ 2147483647 w 624"/>
              <a:gd name="T77" fmla="*/ 2147483647 h 450"/>
              <a:gd name="T78" fmla="*/ 2147483647 w 624"/>
              <a:gd name="T79" fmla="*/ 2147483647 h 450"/>
              <a:gd name="T80" fmla="*/ 2147483647 w 624"/>
              <a:gd name="T81" fmla="*/ 2147483647 h 450"/>
              <a:gd name="T82" fmla="*/ 2147483647 w 624"/>
              <a:gd name="T83" fmla="*/ 2147483647 h 450"/>
              <a:gd name="T84" fmla="*/ 2147483647 w 624"/>
              <a:gd name="T85" fmla="*/ 2147483647 h 450"/>
              <a:gd name="T86" fmla="*/ 2147483647 w 624"/>
              <a:gd name="T87" fmla="*/ 2147483647 h 450"/>
              <a:gd name="T88" fmla="*/ 2147483647 w 624"/>
              <a:gd name="T89" fmla="*/ 2147483647 h 450"/>
              <a:gd name="T90" fmla="*/ 2147483647 w 624"/>
              <a:gd name="T91" fmla="*/ 2147483647 h 450"/>
              <a:gd name="T92" fmla="*/ 2147483647 w 624"/>
              <a:gd name="T93" fmla="*/ 2147483647 h 450"/>
              <a:gd name="T94" fmla="*/ 2147483647 w 624"/>
              <a:gd name="T95" fmla="*/ 2147483647 h 450"/>
              <a:gd name="T96" fmla="*/ 2147483647 w 624"/>
              <a:gd name="T97" fmla="*/ 2147483647 h 450"/>
              <a:gd name="T98" fmla="*/ 2147483647 w 624"/>
              <a:gd name="T99" fmla="*/ 2147483647 h 450"/>
              <a:gd name="T100" fmla="*/ 2147483647 w 624"/>
              <a:gd name="T101" fmla="*/ 2147483647 h 450"/>
              <a:gd name="T102" fmla="*/ 2147483647 w 624"/>
              <a:gd name="T103" fmla="*/ 2147483647 h 450"/>
              <a:gd name="T104" fmla="*/ 2147483647 w 624"/>
              <a:gd name="T105" fmla="*/ 2147483647 h 450"/>
              <a:gd name="T106" fmla="*/ 2147483647 w 624"/>
              <a:gd name="T107" fmla="*/ 2147483647 h 450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w 624"/>
              <a:gd name="T163" fmla="*/ 0 h 450"/>
              <a:gd name="T164" fmla="*/ 624 w 624"/>
              <a:gd name="T165" fmla="*/ 450 h 450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T162" t="T163" r="T164" b="T165"/>
            <a:pathLst>
              <a:path w="624" h="450">
                <a:moveTo>
                  <a:pt x="426" y="426"/>
                </a:moveTo>
                <a:lnTo>
                  <a:pt x="432" y="426"/>
                </a:lnTo>
                <a:lnTo>
                  <a:pt x="444" y="420"/>
                </a:lnTo>
                <a:lnTo>
                  <a:pt x="450" y="414"/>
                </a:lnTo>
                <a:lnTo>
                  <a:pt x="474" y="414"/>
                </a:lnTo>
                <a:lnTo>
                  <a:pt x="498" y="438"/>
                </a:lnTo>
                <a:lnTo>
                  <a:pt x="528" y="438"/>
                </a:lnTo>
                <a:lnTo>
                  <a:pt x="528" y="450"/>
                </a:lnTo>
                <a:lnTo>
                  <a:pt x="552" y="450"/>
                </a:lnTo>
                <a:lnTo>
                  <a:pt x="540" y="438"/>
                </a:lnTo>
                <a:lnTo>
                  <a:pt x="540" y="396"/>
                </a:lnTo>
                <a:lnTo>
                  <a:pt x="594" y="348"/>
                </a:lnTo>
                <a:lnTo>
                  <a:pt x="606" y="348"/>
                </a:lnTo>
                <a:lnTo>
                  <a:pt x="612" y="342"/>
                </a:lnTo>
                <a:lnTo>
                  <a:pt x="618" y="342"/>
                </a:lnTo>
                <a:lnTo>
                  <a:pt x="624" y="336"/>
                </a:lnTo>
                <a:lnTo>
                  <a:pt x="618" y="330"/>
                </a:lnTo>
                <a:lnTo>
                  <a:pt x="618" y="324"/>
                </a:lnTo>
                <a:lnTo>
                  <a:pt x="612" y="318"/>
                </a:lnTo>
                <a:lnTo>
                  <a:pt x="618" y="306"/>
                </a:lnTo>
                <a:lnTo>
                  <a:pt x="612" y="300"/>
                </a:lnTo>
                <a:lnTo>
                  <a:pt x="600" y="294"/>
                </a:lnTo>
                <a:lnTo>
                  <a:pt x="600" y="288"/>
                </a:lnTo>
                <a:lnTo>
                  <a:pt x="582" y="270"/>
                </a:lnTo>
                <a:lnTo>
                  <a:pt x="576" y="252"/>
                </a:lnTo>
                <a:lnTo>
                  <a:pt x="582" y="252"/>
                </a:lnTo>
                <a:lnTo>
                  <a:pt x="576" y="240"/>
                </a:lnTo>
                <a:lnTo>
                  <a:pt x="576" y="210"/>
                </a:lnTo>
                <a:lnTo>
                  <a:pt x="564" y="198"/>
                </a:lnTo>
                <a:lnTo>
                  <a:pt x="558" y="198"/>
                </a:lnTo>
                <a:lnTo>
                  <a:pt x="552" y="192"/>
                </a:lnTo>
                <a:lnTo>
                  <a:pt x="552" y="186"/>
                </a:lnTo>
                <a:lnTo>
                  <a:pt x="564" y="186"/>
                </a:lnTo>
                <a:lnTo>
                  <a:pt x="564" y="168"/>
                </a:lnTo>
                <a:lnTo>
                  <a:pt x="588" y="162"/>
                </a:lnTo>
                <a:lnTo>
                  <a:pt x="588" y="150"/>
                </a:lnTo>
                <a:lnTo>
                  <a:pt x="594" y="144"/>
                </a:lnTo>
                <a:lnTo>
                  <a:pt x="594" y="138"/>
                </a:lnTo>
                <a:lnTo>
                  <a:pt x="588" y="132"/>
                </a:lnTo>
                <a:lnTo>
                  <a:pt x="576" y="108"/>
                </a:lnTo>
                <a:lnTo>
                  <a:pt x="570" y="102"/>
                </a:lnTo>
                <a:lnTo>
                  <a:pt x="570" y="90"/>
                </a:lnTo>
                <a:lnTo>
                  <a:pt x="564" y="84"/>
                </a:lnTo>
                <a:lnTo>
                  <a:pt x="558" y="72"/>
                </a:lnTo>
                <a:lnTo>
                  <a:pt x="558" y="48"/>
                </a:lnTo>
                <a:lnTo>
                  <a:pt x="546" y="42"/>
                </a:lnTo>
                <a:lnTo>
                  <a:pt x="540" y="42"/>
                </a:lnTo>
                <a:lnTo>
                  <a:pt x="522" y="36"/>
                </a:lnTo>
                <a:lnTo>
                  <a:pt x="498" y="36"/>
                </a:lnTo>
                <a:lnTo>
                  <a:pt x="498" y="42"/>
                </a:lnTo>
                <a:lnTo>
                  <a:pt x="408" y="42"/>
                </a:lnTo>
                <a:lnTo>
                  <a:pt x="402" y="36"/>
                </a:lnTo>
                <a:lnTo>
                  <a:pt x="390" y="36"/>
                </a:lnTo>
                <a:lnTo>
                  <a:pt x="384" y="30"/>
                </a:lnTo>
                <a:lnTo>
                  <a:pt x="360" y="30"/>
                </a:lnTo>
                <a:lnTo>
                  <a:pt x="354" y="36"/>
                </a:lnTo>
                <a:lnTo>
                  <a:pt x="348" y="36"/>
                </a:lnTo>
                <a:lnTo>
                  <a:pt x="342" y="30"/>
                </a:lnTo>
                <a:lnTo>
                  <a:pt x="312" y="30"/>
                </a:lnTo>
                <a:lnTo>
                  <a:pt x="300" y="36"/>
                </a:lnTo>
                <a:lnTo>
                  <a:pt x="282" y="36"/>
                </a:lnTo>
                <a:lnTo>
                  <a:pt x="276" y="30"/>
                </a:lnTo>
                <a:lnTo>
                  <a:pt x="270" y="18"/>
                </a:lnTo>
                <a:lnTo>
                  <a:pt x="264" y="12"/>
                </a:lnTo>
                <a:lnTo>
                  <a:pt x="264" y="6"/>
                </a:lnTo>
                <a:lnTo>
                  <a:pt x="258" y="6"/>
                </a:lnTo>
                <a:lnTo>
                  <a:pt x="252" y="0"/>
                </a:lnTo>
                <a:lnTo>
                  <a:pt x="210" y="0"/>
                </a:lnTo>
                <a:lnTo>
                  <a:pt x="192" y="6"/>
                </a:lnTo>
                <a:lnTo>
                  <a:pt x="180" y="12"/>
                </a:lnTo>
                <a:lnTo>
                  <a:pt x="162" y="12"/>
                </a:lnTo>
                <a:lnTo>
                  <a:pt x="150" y="18"/>
                </a:lnTo>
                <a:lnTo>
                  <a:pt x="144" y="24"/>
                </a:lnTo>
                <a:lnTo>
                  <a:pt x="138" y="24"/>
                </a:lnTo>
                <a:lnTo>
                  <a:pt x="120" y="42"/>
                </a:lnTo>
                <a:lnTo>
                  <a:pt x="60" y="48"/>
                </a:lnTo>
                <a:lnTo>
                  <a:pt x="54" y="48"/>
                </a:lnTo>
                <a:lnTo>
                  <a:pt x="48" y="54"/>
                </a:lnTo>
                <a:lnTo>
                  <a:pt x="24" y="66"/>
                </a:lnTo>
                <a:lnTo>
                  <a:pt x="18" y="66"/>
                </a:lnTo>
                <a:lnTo>
                  <a:pt x="12" y="72"/>
                </a:lnTo>
                <a:lnTo>
                  <a:pt x="18" y="78"/>
                </a:lnTo>
                <a:lnTo>
                  <a:pt x="18" y="96"/>
                </a:lnTo>
                <a:lnTo>
                  <a:pt x="6" y="90"/>
                </a:lnTo>
                <a:lnTo>
                  <a:pt x="6" y="108"/>
                </a:lnTo>
                <a:lnTo>
                  <a:pt x="12" y="108"/>
                </a:lnTo>
                <a:lnTo>
                  <a:pt x="18" y="114"/>
                </a:lnTo>
                <a:lnTo>
                  <a:pt x="18" y="132"/>
                </a:lnTo>
                <a:lnTo>
                  <a:pt x="6" y="144"/>
                </a:lnTo>
                <a:lnTo>
                  <a:pt x="0" y="144"/>
                </a:lnTo>
                <a:lnTo>
                  <a:pt x="0" y="156"/>
                </a:lnTo>
                <a:lnTo>
                  <a:pt x="6" y="162"/>
                </a:lnTo>
                <a:lnTo>
                  <a:pt x="12" y="162"/>
                </a:lnTo>
                <a:lnTo>
                  <a:pt x="18" y="168"/>
                </a:lnTo>
                <a:lnTo>
                  <a:pt x="30" y="168"/>
                </a:lnTo>
                <a:lnTo>
                  <a:pt x="30" y="186"/>
                </a:lnTo>
                <a:lnTo>
                  <a:pt x="24" y="186"/>
                </a:lnTo>
                <a:lnTo>
                  <a:pt x="24" y="198"/>
                </a:lnTo>
                <a:lnTo>
                  <a:pt x="36" y="198"/>
                </a:lnTo>
                <a:lnTo>
                  <a:pt x="36" y="204"/>
                </a:lnTo>
                <a:lnTo>
                  <a:pt x="30" y="210"/>
                </a:lnTo>
                <a:lnTo>
                  <a:pt x="36" y="210"/>
                </a:lnTo>
                <a:lnTo>
                  <a:pt x="42" y="216"/>
                </a:lnTo>
                <a:lnTo>
                  <a:pt x="36" y="222"/>
                </a:lnTo>
                <a:lnTo>
                  <a:pt x="24" y="228"/>
                </a:lnTo>
                <a:lnTo>
                  <a:pt x="24" y="234"/>
                </a:lnTo>
                <a:lnTo>
                  <a:pt x="30" y="240"/>
                </a:lnTo>
                <a:lnTo>
                  <a:pt x="36" y="240"/>
                </a:lnTo>
                <a:lnTo>
                  <a:pt x="42" y="246"/>
                </a:lnTo>
                <a:lnTo>
                  <a:pt x="42" y="264"/>
                </a:lnTo>
                <a:lnTo>
                  <a:pt x="48" y="258"/>
                </a:lnTo>
                <a:lnTo>
                  <a:pt x="54" y="258"/>
                </a:lnTo>
                <a:lnTo>
                  <a:pt x="54" y="270"/>
                </a:lnTo>
                <a:lnTo>
                  <a:pt x="48" y="276"/>
                </a:lnTo>
                <a:lnTo>
                  <a:pt x="60" y="276"/>
                </a:lnTo>
                <a:lnTo>
                  <a:pt x="60" y="282"/>
                </a:lnTo>
                <a:lnTo>
                  <a:pt x="54" y="282"/>
                </a:lnTo>
                <a:lnTo>
                  <a:pt x="54" y="294"/>
                </a:lnTo>
                <a:lnTo>
                  <a:pt x="72" y="294"/>
                </a:lnTo>
                <a:lnTo>
                  <a:pt x="78" y="312"/>
                </a:lnTo>
                <a:lnTo>
                  <a:pt x="96" y="312"/>
                </a:lnTo>
                <a:lnTo>
                  <a:pt x="108" y="318"/>
                </a:lnTo>
                <a:lnTo>
                  <a:pt x="114" y="318"/>
                </a:lnTo>
                <a:lnTo>
                  <a:pt x="114" y="324"/>
                </a:lnTo>
                <a:lnTo>
                  <a:pt x="138" y="324"/>
                </a:lnTo>
                <a:lnTo>
                  <a:pt x="144" y="330"/>
                </a:lnTo>
                <a:lnTo>
                  <a:pt x="132" y="336"/>
                </a:lnTo>
                <a:lnTo>
                  <a:pt x="144" y="342"/>
                </a:lnTo>
                <a:lnTo>
                  <a:pt x="144" y="354"/>
                </a:lnTo>
                <a:lnTo>
                  <a:pt x="150" y="354"/>
                </a:lnTo>
                <a:lnTo>
                  <a:pt x="156" y="360"/>
                </a:lnTo>
                <a:lnTo>
                  <a:pt x="174" y="360"/>
                </a:lnTo>
                <a:lnTo>
                  <a:pt x="174" y="354"/>
                </a:lnTo>
                <a:lnTo>
                  <a:pt x="180" y="354"/>
                </a:lnTo>
                <a:lnTo>
                  <a:pt x="192" y="348"/>
                </a:lnTo>
                <a:lnTo>
                  <a:pt x="210" y="348"/>
                </a:lnTo>
                <a:lnTo>
                  <a:pt x="204" y="354"/>
                </a:lnTo>
                <a:lnTo>
                  <a:pt x="222" y="354"/>
                </a:lnTo>
                <a:lnTo>
                  <a:pt x="228" y="360"/>
                </a:lnTo>
                <a:lnTo>
                  <a:pt x="234" y="372"/>
                </a:lnTo>
                <a:lnTo>
                  <a:pt x="240" y="378"/>
                </a:lnTo>
                <a:lnTo>
                  <a:pt x="246" y="366"/>
                </a:lnTo>
                <a:lnTo>
                  <a:pt x="252" y="372"/>
                </a:lnTo>
                <a:lnTo>
                  <a:pt x="252" y="378"/>
                </a:lnTo>
                <a:lnTo>
                  <a:pt x="270" y="378"/>
                </a:lnTo>
                <a:lnTo>
                  <a:pt x="282" y="384"/>
                </a:lnTo>
                <a:lnTo>
                  <a:pt x="282" y="390"/>
                </a:lnTo>
                <a:lnTo>
                  <a:pt x="288" y="402"/>
                </a:lnTo>
                <a:lnTo>
                  <a:pt x="306" y="420"/>
                </a:lnTo>
                <a:lnTo>
                  <a:pt x="318" y="420"/>
                </a:lnTo>
                <a:lnTo>
                  <a:pt x="330" y="408"/>
                </a:lnTo>
                <a:lnTo>
                  <a:pt x="342" y="408"/>
                </a:lnTo>
                <a:lnTo>
                  <a:pt x="354" y="420"/>
                </a:lnTo>
                <a:lnTo>
                  <a:pt x="360" y="420"/>
                </a:lnTo>
                <a:lnTo>
                  <a:pt x="360" y="426"/>
                </a:lnTo>
                <a:lnTo>
                  <a:pt x="366" y="432"/>
                </a:lnTo>
                <a:lnTo>
                  <a:pt x="378" y="432"/>
                </a:lnTo>
                <a:lnTo>
                  <a:pt x="384" y="426"/>
                </a:lnTo>
                <a:lnTo>
                  <a:pt x="384" y="420"/>
                </a:lnTo>
                <a:lnTo>
                  <a:pt x="414" y="420"/>
                </a:lnTo>
                <a:lnTo>
                  <a:pt x="420" y="426"/>
                </a:lnTo>
                <a:lnTo>
                  <a:pt x="426" y="426"/>
                </a:lnTo>
                <a:close/>
              </a:path>
            </a:pathLst>
          </a:custGeom>
          <a:solidFill>
            <a:sysClr val="window" lastClr="FFFFFF">
              <a:lumMod val="95000"/>
            </a:sysClr>
          </a:solidFill>
          <a:ln w="9525" cap="flat" cmpd="sng" algn="ctr">
            <a:solidFill>
              <a:sysClr val="windowText" lastClr="000000">
                <a:lumMod val="75000"/>
                <a:lumOff val="25000"/>
              </a:sys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4" name="Netherlands" descr="© INSCALE GmbH, 05.05.2010&#10;http://www.presentationload.com/">
            <a:extLst>
              <a:ext uri="{FF2B5EF4-FFF2-40B4-BE49-F238E27FC236}">
                <a16:creationId xmlns:a16="http://schemas.microsoft.com/office/drawing/2014/main" id="{E92B9A97-554D-BBB9-B7BB-A989D836D973}"/>
              </a:ext>
            </a:extLst>
          </p:cNvPr>
          <p:cNvSpPr>
            <a:spLocks/>
          </p:cNvSpPr>
          <p:nvPr/>
        </p:nvSpPr>
        <p:spPr bwMode="gray">
          <a:xfrm>
            <a:off x="6489759" y="2685315"/>
            <a:ext cx="553561" cy="445192"/>
          </a:xfrm>
          <a:custGeom>
            <a:avLst/>
            <a:gdLst>
              <a:gd name="T0" fmla="*/ 0 w 270"/>
              <a:gd name="T1" fmla="*/ 2147483647 h 210"/>
              <a:gd name="T2" fmla="*/ 2147483647 w 270"/>
              <a:gd name="T3" fmla="*/ 2147483647 h 210"/>
              <a:gd name="T4" fmla="*/ 2147483647 w 270"/>
              <a:gd name="T5" fmla="*/ 2147483647 h 210"/>
              <a:gd name="T6" fmla="*/ 2147483647 w 270"/>
              <a:gd name="T7" fmla="*/ 2147483647 h 210"/>
              <a:gd name="T8" fmla="*/ 2147483647 w 270"/>
              <a:gd name="T9" fmla="*/ 2147483647 h 210"/>
              <a:gd name="T10" fmla="*/ 2147483647 w 270"/>
              <a:gd name="T11" fmla="*/ 2147483647 h 210"/>
              <a:gd name="T12" fmla="*/ 2147483647 w 270"/>
              <a:gd name="T13" fmla="*/ 2147483647 h 210"/>
              <a:gd name="T14" fmla="*/ 2147483647 w 270"/>
              <a:gd name="T15" fmla="*/ 2147483647 h 210"/>
              <a:gd name="T16" fmla="*/ 2147483647 w 270"/>
              <a:gd name="T17" fmla="*/ 2147483647 h 210"/>
              <a:gd name="T18" fmla="*/ 2147483647 w 270"/>
              <a:gd name="T19" fmla="*/ 2147483647 h 210"/>
              <a:gd name="T20" fmla="*/ 2147483647 w 270"/>
              <a:gd name="T21" fmla="*/ 2147483647 h 210"/>
              <a:gd name="T22" fmla="*/ 2147483647 w 270"/>
              <a:gd name="T23" fmla="*/ 2147483647 h 210"/>
              <a:gd name="T24" fmla="*/ 2147483647 w 270"/>
              <a:gd name="T25" fmla="*/ 2147483647 h 210"/>
              <a:gd name="T26" fmla="*/ 2147483647 w 270"/>
              <a:gd name="T27" fmla="*/ 2147483647 h 210"/>
              <a:gd name="T28" fmla="*/ 2147483647 w 270"/>
              <a:gd name="T29" fmla="*/ 2147483647 h 210"/>
              <a:gd name="T30" fmla="*/ 2147483647 w 270"/>
              <a:gd name="T31" fmla="*/ 2147483647 h 210"/>
              <a:gd name="T32" fmla="*/ 2147483647 w 270"/>
              <a:gd name="T33" fmla="*/ 2147483647 h 210"/>
              <a:gd name="T34" fmla="*/ 2147483647 w 270"/>
              <a:gd name="T35" fmla="*/ 2147483647 h 210"/>
              <a:gd name="T36" fmla="*/ 2147483647 w 270"/>
              <a:gd name="T37" fmla="*/ 2147483647 h 210"/>
              <a:gd name="T38" fmla="*/ 2147483647 w 270"/>
              <a:gd name="T39" fmla="*/ 2147483647 h 210"/>
              <a:gd name="T40" fmla="*/ 2147483647 w 270"/>
              <a:gd name="T41" fmla="*/ 2147483647 h 210"/>
              <a:gd name="T42" fmla="*/ 2147483647 w 270"/>
              <a:gd name="T43" fmla="*/ 2147483647 h 210"/>
              <a:gd name="T44" fmla="*/ 2147483647 w 270"/>
              <a:gd name="T45" fmla="*/ 2147483647 h 210"/>
              <a:gd name="T46" fmla="*/ 2147483647 w 270"/>
              <a:gd name="T47" fmla="*/ 2147483647 h 210"/>
              <a:gd name="T48" fmla="*/ 2147483647 w 270"/>
              <a:gd name="T49" fmla="*/ 2147483647 h 210"/>
              <a:gd name="T50" fmla="*/ 2147483647 w 270"/>
              <a:gd name="T51" fmla="*/ 2147483647 h 210"/>
              <a:gd name="T52" fmla="*/ 2147483647 w 270"/>
              <a:gd name="T53" fmla="*/ 2147483647 h 210"/>
              <a:gd name="T54" fmla="*/ 2147483647 w 270"/>
              <a:gd name="T55" fmla="*/ 2147483647 h 210"/>
              <a:gd name="T56" fmla="*/ 2147483647 w 270"/>
              <a:gd name="T57" fmla="*/ 2147483647 h 210"/>
              <a:gd name="T58" fmla="*/ 2147483647 w 270"/>
              <a:gd name="T59" fmla="*/ 0 h 210"/>
              <a:gd name="T60" fmla="*/ 2147483647 w 270"/>
              <a:gd name="T61" fmla="*/ 2147483647 h 210"/>
              <a:gd name="T62" fmla="*/ 2147483647 w 270"/>
              <a:gd name="T63" fmla="*/ 2147483647 h 210"/>
              <a:gd name="T64" fmla="*/ 2147483647 w 270"/>
              <a:gd name="T65" fmla="*/ 2147483647 h 210"/>
              <a:gd name="T66" fmla="*/ 2147483647 w 270"/>
              <a:gd name="T67" fmla="*/ 2147483647 h 210"/>
              <a:gd name="T68" fmla="*/ 2147483647 w 270"/>
              <a:gd name="T69" fmla="*/ 2147483647 h 210"/>
              <a:gd name="T70" fmla="*/ 2147483647 w 270"/>
              <a:gd name="T71" fmla="*/ 2147483647 h 210"/>
              <a:gd name="T72" fmla="*/ 2147483647 w 270"/>
              <a:gd name="T73" fmla="*/ 2147483647 h 210"/>
              <a:gd name="T74" fmla="*/ 2147483647 w 270"/>
              <a:gd name="T75" fmla="*/ 2147483647 h 210"/>
              <a:gd name="T76" fmla="*/ 2147483647 w 270"/>
              <a:gd name="T77" fmla="*/ 2147483647 h 210"/>
              <a:gd name="T78" fmla="*/ 2147483647 w 270"/>
              <a:gd name="T79" fmla="*/ 2147483647 h 210"/>
              <a:gd name="T80" fmla="*/ 2147483647 w 270"/>
              <a:gd name="T81" fmla="*/ 2147483647 h 210"/>
              <a:gd name="T82" fmla="*/ 2147483647 w 270"/>
              <a:gd name="T83" fmla="*/ 2147483647 h 210"/>
              <a:gd name="T84" fmla="*/ 2147483647 w 270"/>
              <a:gd name="T85" fmla="*/ 2147483647 h 210"/>
              <a:gd name="T86" fmla="*/ 2147483647 w 270"/>
              <a:gd name="T87" fmla="*/ 2147483647 h 210"/>
              <a:gd name="T88" fmla="*/ 2147483647 w 270"/>
              <a:gd name="T89" fmla="*/ 2147483647 h 210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w 270"/>
              <a:gd name="T136" fmla="*/ 0 h 210"/>
              <a:gd name="T137" fmla="*/ 270 w 270"/>
              <a:gd name="T138" fmla="*/ 210 h 210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T135" t="T136" r="T137" b="T138"/>
            <a:pathLst>
              <a:path w="270" h="210">
                <a:moveTo>
                  <a:pt x="18" y="156"/>
                </a:moveTo>
                <a:lnTo>
                  <a:pt x="0" y="174"/>
                </a:lnTo>
                <a:lnTo>
                  <a:pt x="12" y="162"/>
                </a:lnTo>
                <a:lnTo>
                  <a:pt x="24" y="162"/>
                </a:lnTo>
                <a:lnTo>
                  <a:pt x="30" y="168"/>
                </a:lnTo>
                <a:lnTo>
                  <a:pt x="54" y="168"/>
                </a:lnTo>
                <a:lnTo>
                  <a:pt x="60" y="174"/>
                </a:lnTo>
                <a:lnTo>
                  <a:pt x="66" y="162"/>
                </a:lnTo>
                <a:lnTo>
                  <a:pt x="84" y="168"/>
                </a:lnTo>
                <a:lnTo>
                  <a:pt x="84" y="156"/>
                </a:lnTo>
                <a:lnTo>
                  <a:pt x="96" y="162"/>
                </a:lnTo>
                <a:lnTo>
                  <a:pt x="96" y="156"/>
                </a:lnTo>
                <a:lnTo>
                  <a:pt x="132" y="156"/>
                </a:lnTo>
                <a:lnTo>
                  <a:pt x="132" y="168"/>
                </a:lnTo>
                <a:lnTo>
                  <a:pt x="138" y="174"/>
                </a:lnTo>
                <a:lnTo>
                  <a:pt x="150" y="174"/>
                </a:lnTo>
                <a:lnTo>
                  <a:pt x="162" y="168"/>
                </a:lnTo>
                <a:lnTo>
                  <a:pt x="168" y="168"/>
                </a:lnTo>
                <a:lnTo>
                  <a:pt x="174" y="174"/>
                </a:lnTo>
                <a:lnTo>
                  <a:pt x="174" y="192"/>
                </a:lnTo>
                <a:lnTo>
                  <a:pt x="168" y="198"/>
                </a:lnTo>
                <a:lnTo>
                  <a:pt x="168" y="210"/>
                </a:lnTo>
                <a:lnTo>
                  <a:pt x="180" y="210"/>
                </a:lnTo>
                <a:lnTo>
                  <a:pt x="180" y="198"/>
                </a:lnTo>
                <a:lnTo>
                  <a:pt x="186" y="192"/>
                </a:lnTo>
                <a:lnTo>
                  <a:pt x="186" y="180"/>
                </a:lnTo>
                <a:lnTo>
                  <a:pt x="180" y="174"/>
                </a:lnTo>
                <a:lnTo>
                  <a:pt x="186" y="168"/>
                </a:lnTo>
                <a:lnTo>
                  <a:pt x="198" y="162"/>
                </a:lnTo>
                <a:lnTo>
                  <a:pt x="198" y="156"/>
                </a:lnTo>
                <a:lnTo>
                  <a:pt x="192" y="150"/>
                </a:lnTo>
                <a:lnTo>
                  <a:pt x="192" y="144"/>
                </a:lnTo>
                <a:lnTo>
                  <a:pt x="186" y="120"/>
                </a:lnTo>
                <a:lnTo>
                  <a:pt x="192" y="120"/>
                </a:lnTo>
                <a:lnTo>
                  <a:pt x="198" y="126"/>
                </a:lnTo>
                <a:lnTo>
                  <a:pt x="222" y="126"/>
                </a:lnTo>
                <a:lnTo>
                  <a:pt x="222" y="120"/>
                </a:lnTo>
                <a:lnTo>
                  <a:pt x="228" y="114"/>
                </a:lnTo>
                <a:lnTo>
                  <a:pt x="234" y="114"/>
                </a:lnTo>
                <a:lnTo>
                  <a:pt x="240" y="102"/>
                </a:lnTo>
                <a:lnTo>
                  <a:pt x="246" y="96"/>
                </a:lnTo>
                <a:lnTo>
                  <a:pt x="252" y="96"/>
                </a:lnTo>
                <a:lnTo>
                  <a:pt x="252" y="90"/>
                </a:lnTo>
                <a:lnTo>
                  <a:pt x="240" y="78"/>
                </a:lnTo>
                <a:lnTo>
                  <a:pt x="234" y="78"/>
                </a:lnTo>
                <a:lnTo>
                  <a:pt x="228" y="72"/>
                </a:lnTo>
                <a:lnTo>
                  <a:pt x="228" y="66"/>
                </a:lnTo>
                <a:lnTo>
                  <a:pt x="234" y="66"/>
                </a:lnTo>
                <a:lnTo>
                  <a:pt x="246" y="60"/>
                </a:lnTo>
                <a:lnTo>
                  <a:pt x="258" y="60"/>
                </a:lnTo>
                <a:lnTo>
                  <a:pt x="252" y="54"/>
                </a:lnTo>
                <a:lnTo>
                  <a:pt x="252" y="36"/>
                </a:lnTo>
                <a:lnTo>
                  <a:pt x="258" y="36"/>
                </a:lnTo>
                <a:lnTo>
                  <a:pt x="270" y="30"/>
                </a:lnTo>
                <a:lnTo>
                  <a:pt x="264" y="18"/>
                </a:lnTo>
                <a:lnTo>
                  <a:pt x="270" y="12"/>
                </a:lnTo>
                <a:lnTo>
                  <a:pt x="264" y="12"/>
                </a:lnTo>
                <a:lnTo>
                  <a:pt x="252" y="6"/>
                </a:lnTo>
                <a:lnTo>
                  <a:pt x="246" y="6"/>
                </a:lnTo>
                <a:lnTo>
                  <a:pt x="234" y="0"/>
                </a:lnTo>
                <a:lnTo>
                  <a:pt x="180" y="0"/>
                </a:lnTo>
                <a:lnTo>
                  <a:pt x="168" y="12"/>
                </a:lnTo>
                <a:lnTo>
                  <a:pt x="156" y="18"/>
                </a:lnTo>
                <a:lnTo>
                  <a:pt x="156" y="30"/>
                </a:lnTo>
                <a:lnTo>
                  <a:pt x="162" y="36"/>
                </a:lnTo>
                <a:lnTo>
                  <a:pt x="162" y="54"/>
                </a:lnTo>
                <a:lnTo>
                  <a:pt x="168" y="60"/>
                </a:lnTo>
                <a:lnTo>
                  <a:pt x="174" y="60"/>
                </a:lnTo>
                <a:lnTo>
                  <a:pt x="180" y="66"/>
                </a:lnTo>
                <a:lnTo>
                  <a:pt x="180" y="78"/>
                </a:lnTo>
                <a:lnTo>
                  <a:pt x="168" y="84"/>
                </a:lnTo>
                <a:lnTo>
                  <a:pt x="162" y="90"/>
                </a:lnTo>
                <a:lnTo>
                  <a:pt x="144" y="90"/>
                </a:lnTo>
                <a:lnTo>
                  <a:pt x="138" y="84"/>
                </a:lnTo>
                <a:lnTo>
                  <a:pt x="138" y="66"/>
                </a:lnTo>
                <a:lnTo>
                  <a:pt x="150" y="54"/>
                </a:lnTo>
                <a:lnTo>
                  <a:pt x="150" y="36"/>
                </a:lnTo>
                <a:lnTo>
                  <a:pt x="144" y="30"/>
                </a:lnTo>
                <a:lnTo>
                  <a:pt x="144" y="24"/>
                </a:lnTo>
                <a:lnTo>
                  <a:pt x="132" y="36"/>
                </a:lnTo>
                <a:lnTo>
                  <a:pt x="120" y="42"/>
                </a:lnTo>
                <a:lnTo>
                  <a:pt x="114" y="48"/>
                </a:lnTo>
                <a:lnTo>
                  <a:pt x="102" y="54"/>
                </a:lnTo>
                <a:lnTo>
                  <a:pt x="96" y="66"/>
                </a:lnTo>
                <a:lnTo>
                  <a:pt x="96" y="84"/>
                </a:lnTo>
                <a:lnTo>
                  <a:pt x="90" y="90"/>
                </a:lnTo>
                <a:lnTo>
                  <a:pt x="90" y="102"/>
                </a:lnTo>
                <a:lnTo>
                  <a:pt x="60" y="132"/>
                </a:lnTo>
                <a:lnTo>
                  <a:pt x="72" y="144"/>
                </a:lnTo>
                <a:lnTo>
                  <a:pt x="42" y="144"/>
                </a:lnTo>
                <a:lnTo>
                  <a:pt x="18" y="156"/>
                </a:lnTo>
                <a:close/>
              </a:path>
            </a:pathLst>
          </a:custGeom>
          <a:solidFill>
            <a:sysClr val="window" lastClr="FFFFFF">
              <a:lumMod val="95000"/>
            </a:sysClr>
          </a:solidFill>
          <a:ln w="9525" cap="flat" cmpd="sng" algn="ctr">
            <a:solidFill>
              <a:sysClr val="windowText" lastClr="000000">
                <a:lumMod val="75000"/>
                <a:lumOff val="25000"/>
              </a:sys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5" name="Montenegro" descr="© INSCALE GmbH, 05.05.2010&#10;http://www.presentationload.com/">
            <a:extLst>
              <a:ext uri="{FF2B5EF4-FFF2-40B4-BE49-F238E27FC236}">
                <a16:creationId xmlns:a16="http://schemas.microsoft.com/office/drawing/2014/main" id="{8FF32CB4-2D72-2322-F230-B9DC3AD74743}"/>
              </a:ext>
            </a:extLst>
          </p:cNvPr>
          <p:cNvSpPr>
            <a:spLocks/>
          </p:cNvSpPr>
          <p:nvPr/>
        </p:nvSpPr>
        <p:spPr bwMode="gray">
          <a:xfrm>
            <a:off x="8487387" y="4309457"/>
            <a:ext cx="232656" cy="288555"/>
          </a:xfrm>
          <a:custGeom>
            <a:avLst/>
            <a:gdLst>
              <a:gd name="T0" fmla="*/ 2147483647 w 114"/>
              <a:gd name="T1" fmla="*/ 2147483647 h 138"/>
              <a:gd name="T2" fmla="*/ 2147483647 w 114"/>
              <a:gd name="T3" fmla="*/ 2147483647 h 138"/>
              <a:gd name="T4" fmla="*/ 2147483647 w 114"/>
              <a:gd name="T5" fmla="*/ 2147483647 h 138"/>
              <a:gd name="T6" fmla="*/ 2147483647 w 114"/>
              <a:gd name="T7" fmla="*/ 2147483647 h 138"/>
              <a:gd name="T8" fmla="*/ 2147483647 w 114"/>
              <a:gd name="T9" fmla="*/ 2147483647 h 138"/>
              <a:gd name="T10" fmla="*/ 2147483647 w 114"/>
              <a:gd name="T11" fmla="*/ 2147483647 h 138"/>
              <a:gd name="T12" fmla="*/ 2147483647 w 114"/>
              <a:gd name="T13" fmla="*/ 0 h 138"/>
              <a:gd name="T14" fmla="*/ 2147483647 w 114"/>
              <a:gd name="T15" fmla="*/ 0 h 138"/>
              <a:gd name="T16" fmla="*/ 2147483647 w 114"/>
              <a:gd name="T17" fmla="*/ 2147483647 h 138"/>
              <a:gd name="T18" fmla="*/ 2147483647 w 114"/>
              <a:gd name="T19" fmla="*/ 2147483647 h 138"/>
              <a:gd name="T20" fmla="*/ 2147483647 w 114"/>
              <a:gd name="T21" fmla="*/ 2147483647 h 138"/>
              <a:gd name="T22" fmla="*/ 2147483647 w 114"/>
              <a:gd name="T23" fmla="*/ 2147483647 h 138"/>
              <a:gd name="T24" fmla="*/ 2147483647 w 114"/>
              <a:gd name="T25" fmla="*/ 2147483647 h 138"/>
              <a:gd name="T26" fmla="*/ 2147483647 w 114"/>
              <a:gd name="T27" fmla="*/ 2147483647 h 138"/>
              <a:gd name="T28" fmla="*/ 0 w 114"/>
              <a:gd name="T29" fmla="*/ 2147483647 h 138"/>
              <a:gd name="T30" fmla="*/ 0 w 114"/>
              <a:gd name="T31" fmla="*/ 2147483647 h 138"/>
              <a:gd name="T32" fmla="*/ 2147483647 w 114"/>
              <a:gd name="T33" fmla="*/ 2147483647 h 138"/>
              <a:gd name="T34" fmla="*/ 2147483647 w 114"/>
              <a:gd name="T35" fmla="*/ 2147483647 h 138"/>
              <a:gd name="T36" fmla="*/ 2147483647 w 114"/>
              <a:gd name="T37" fmla="*/ 2147483647 h 138"/>
              <a:gd name="T38" fmla="*/ 2147483647 w 114"/>
              <a:gd name="T39" fmla="*/ 2147483647 h 138"/>
              <a:gd name="T40" fmla="*/ 2147483647 w 114"/>
              <a:gd name="T41" fmla="*/ 2147483647 h 138"/>
              <a:gd name="T42" fmla="*/ 2147483647 w 114"/>
              <a:gd name="T43" fmla="*/ 2147483647 h 138"/>
              <a:gd name="T44" fmla="*/ 2147483647 w 114"/>
              <a:gd name="T45" fmla="*/ 2147483647 h 138"/>
              <a:gd name="T46" fmla="*/ 2147483647 w 114"/>
              <a:gd name="T47" fmla="*/ 2147483647 h 138"/>
              <a:gd name="T48" fmla="*/ 2147483647 w 114"/>
              <a:gd name="T49" fmla="*/ 2147483647 h 138"/>
              <a:gd name="T50" fmla="*/ 2147483647 w 114"/>
              <a:gd name="T51" fmla="*/ 2147483647 h 138"/>
              <a:gd name="T52" fmla="*/ 2147483647 w 114"/>
              <a:gd name="T53" fmla="*/ 2147483647 h 138"/>
              <a:gd name="T54" fmla="*/ 2147483647 w 114"/>
              <a:gd name="T55" fmla="*/ 2147483647 h 138"/>
              <a:gd name="T56" fmla="*/ 2147483647 w 114"/>
              <a:gd name="T57" fmla="*/ 2147483647 h 138"/>
              <a:gd name="T58" fmla="*/ 2147483647 w 114"/>
              <a:gd name="T59" fmla="*/ 2147483647 h 138"/>
              <a:gd name="T60" fmla="*/ 2147483647 w 114"/>
              <a:gd name="T61" fmla="*/ 2147483647 h 138"/>
              <a:gd name="T62" fmla="*/ 2147483647 w 114"/>
              <a:gd name="T63" fmla="*/ 2147483647 h 138"/>
              <a:gd name="T64" fmla="*/ 2147483647 w 114"/>
              <a:gd name="T65" fmla="*/ 2147483647 h 138"/>
              <a:gd name="T66" fmla="*/ 2147483647 w 114"/>
              <a:gd name="T67" fmla="*/ 2147483647 h 138"/>
              <a:gd name="T68" fmla="*/ 2147483647 w 114"/>
              <a:gd name="T69" fmla="*/ 2147483647 h 138"/>
              <a:gd name="T70" fmla="*/ 2147483647 w 114"/>
              <a:gd name="T71" fmla="*/ 2147483647 h 138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w 114"/>
              <a:gd name="T109" fmla="*/ 0 h 138"/>
              <a:gd name="T110" fmla="*/ 114 w 114"/>
              <a:gd name="T111" fmla="*/ 138 h 138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T108" t="T109" r="T110" b="T111"/>
            <a:pathLst>
              <a:path w="114" h="138">
                <a:moveTo>
                  <a:pt x="114" y="42"/>
                </a:moveTo>
                <a:lnTo>
                  <a:pt x="108" y="48"/>
                </a:lnTo>
                <a:lnTo>
                  <a:pt x="96" y="30"/>
                </a:lnTo>
                <a:lnTo>
                  <a:pt x="84" y="18"/>
                </a:lnTo>
                <a:lnTo>
                  <a:pt x="66" y="6"/>
                </a:lnTo>
                <a:lnTo>
                  <a:pt x="60" y="6"/>
                </a:lnTo>
                <a:lnTo>
                  <a:pt x="48" y="0"/>
                </a:lnTo>
                <a:lnTo>
                  <a:pt x="42" y="0"/>
                </a:lnTo>
                <a:lnTo>
                  <a:pt x="42" y="24"/>
                </a:lnTo>
                <a:lnTo>
                  <a:pt x="24" y="24"/>
                </a:lnTo>
                <a:lnTo>
                  <a:pt x="18" y="30"/>
                </a:lnTo>
                <a:lnTo>
                  <a:pt x="18" y="36"/>
                </a:lnTo>
                <a:lnTo>
                  <a:pt x="12" y="48"/>
                </a:lnTo>
                <a:lnTo>
                  <a:pt x="6" y="48"/>
                </a:lnTo>
                <a:lnTo>
                  <a:pt x="0" y="54"/>
                </a:lnTo>
                <a:lnTo>
                  <a:pt x="0" y="60"/>
                </a:lnTo>
                <a:lnTo>
                  <a:pt x="6" y="66"/>
                </a:lnTo>
                <a:lnTo>
                  <a:pt x="12" y="66"/>
                </a:lnTo>
                <a:lnTo>
                  <a:pt x="24" y="72"/>
                </a:lnTo>
                <a:lnTo>
                  <a:pt x="6" y="102"/>
                </a:lnTo>
                <a:lnTo>
                  <a:pt x="18" y="102"/>
                </a:lnTo>
                <a:lnTo>
                  <a:pt x="24" y="96"/>
                </a:lnTo>
                <a:lnTo>
                  <a:pt x="36" y="96"/>
                </a:lnTo>
                <a:lnTo>
                  <a:pt x="36" y="114"/>
                </a:lnTo>
                <a:lnTo>
                  <a:pt x="60" y="138"/>
                </a:lnTo>
                <a:lnTo>
                  <a:pt x="72" y="126"/>
                </a:lnTo>
                <a:lnTo>
                  <a:pt x="66" y="108"/>
                </a:lnTo>
                <a:lnTo>
                  <a:pt x="60" y="114"/>
                </a:lnTo>
                <a:lnTo>
                  <a:pt x="42" y="102"/>
                </a:lnTo>
                <a:lnTo>
                  <a:pt x="66" y="102"/>
                </a:lnTo>
                <a:lnTo>
                  <a:pt x="78" y="96"/>
                </a:lnTo>
                <a:lnTo>
                  <a:pt x="78" y="78"/>
                </a:lnTo>
                <a:lnTo>
                  <a:pt x="108" y="90"/>
                </a:lnTo>
                <a:lnTo>
                  <a:pt x="114" y="84"/>
                </a:lnTo>
                <a:lnTo>
                  <a:pt x="114" y="90"/>
                </a:lnTo>
                <a:lnTo>
                  <a:pt x="114" y="42"/>
                </a:lnTo>
                <a:close/>
              </a:path>
            </a:pathLst>
          </a:custGeom>
          <a:solidFill>
            <a:sysClr val="window" lastClr="FFFFFF">
              <a:lumMod val="95000"/>
            </a:sysClr>
          </a:solidFill>
          <a:ln w="9525" cap="flat" cmpd="sng" algn="ctr">
            <a:solidFill>
              <a:sysClr val="windowText" lastClr="000000">
                <a:lumMod val="75000"/>
                <a:lumOff val="25000"/>
              </a:sys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6" name="Moldova" descr="© INSCALE GmbH, 05.05.2010&#10;http://www.presentationload.com/">
            <a:extLst>
              <a:ext uri="{FF2B5EF4-FFF2-40B4-BE49-F238E27FC236}">
                <a16:creationId xmlns:a16="http://schemas.microsoft.com/office/drawing/2014/main" id="{84CEE0D8-4327-2A23-9864-6821117E9924}"/>
              </a:ext>
            </a:extLst>
          </p:cNvPr>
          <p:cNvSpPr>
            <a:spLocks/>
          </p:cNvSpPr>
          <p:nvPr/>
        </p:nvSpPr>
        <p:spPr bwMode="gray">
          <a:xfrm>
            <a:off x="9522304" y="3501499"/>
            <a:ext cx="441249" cy="502905"/>
          </a:xfrm>
          <a:custGeom>
            <a:avLst/>
            <a:gdLst>
              <a:gd name="T0" fmla="*/ 2147483647 w 216"/>
              <a:gd name="T1" fmla="*/ 2147483647 h 240"/>
              <a:gd name="T2" fmla="*/ 2147483647 w 216"/>
              <a:gd name="T3" fmla="*/ 2147483647 h 240"/>
              <a:gd name="T4" fmla="*/ 2147483647 w 216"/>
              <a:gd name="T5" fmla="*/ 2147483647 h 240"/>
              <a:gd name="T6" fmla="*/ 2147483647 w 216"/>
              <a:gd name="T7" fmla="*/ 2147483647 h 240"/>
              <a:gd name="T8" fmla="*/ 2147483647 w 216"/>
              <a:gd name="T9" fmla="*/ 2147483647 h 240"/>
              <a:gd name="T10" fmla="*/ 2147483647 w 216"/>
              <a:gd name="T11" fmla="*/ 2147483647 h 240"/>
              <a:gd name="T12" fmla="*/ 2147483647 w 216"/>
              <a:gd name="T13" fmla="*/ 2147483647 h 240"/>
              <a:gd name="T14" fmla="*/ 2147483647 w 216"/>
              <a:gd name="T15" fmla="*/ 2147483647 h 240"/>
              <a:gd name="T16" fmla="*/ 2147483647 w 216"/>
              <a:gd name="T17" fmla="*/ 2147483647 h 240"/>
              <a:gd name="T18" fmla="*/ 2147483647 w 216"/>
              <a:gd name="T19" fmla="*/ 2147483647 h 240"/>
              <a:gd name="T20" fmla="*/ 2147483647 w 216"/>
              <a:gd name="T21" fmla="*/ 2147483647 h 240"/>
              <a:gd name="T22" fmla="*/ 2147483647 w 216"/>
              <a:gd name="T23" fmla="*/ 2147483647 h 240"/>
              <a:gd name="T24" fmla="*/ 2147483647 w 216"/>
              <a:gd name="T25" fmla="*/ 2147483647 h 240"/>
              <a:gd name="T26" fmla="*/ 2147483647 w 216"/>
              <a:gd name="T27" fmla="*/ 2147483647 h 240"/>
              <a:gd name="T28" fmla="*/ 2147483647 w 216"/>
              <a:gd name="T29" fmla="*/ 2147483647 h 240"/>
              <a:gd name="T30" fmla="*/ 2147483647 w 216"/>
              <a:gd name="T31" fmla="*/ 2147483647 h 240"/>
              <a:gd name="T32" fmla="*/ 2147483647 w 216"/>
              <a:gd name="T33" fmla="*/ 2147483647 h 240"/>
              <a:gd name="T34" fmla="*/ 2147483647 w 216"/>
              <a:gd name="T35" fmla="*/ 2147483647 h 240"/>
              <a:gd name="T36" fmla="*/ 2147483647 w 216"/>
              <a:gd name="T37" fmla="*/ 2147483647 h 240"/>
              <a:gd name="T38" fmla="*/ 2147483647 w 216"/>
              <a:gd name="T39" fmla="*/ 2147483647 h 240"/>
              <a:gd name="T40" fmla="*/ 2147483647 w 216"/>
              <a:gd name="T41" fmla="*/ 2147483647 h 240"/>
              <a:gd name="T42" fmla="*/ 2147483647 w 216"/>
              <a:gd name="T43" fmla="*/ 2147483647 h 240"/>
              <a:gd name="T44" fmla="*/ 2147483647 w 216"/>
              <a:gd name="T45" fmla="*/ 2147483647 h 240"/>
              <a:gd name="T46" fmla="*/ 2147483647 w 216"/>
              <a:gd name="T47" fmla="*/ 2147483647 h 240"/>
              <a:gd name="T48" fmla="*/ 2147483647 w 216"/>
              <a:gd name="T49" fmla="*/ 2147483647 h 240"/>
              <a:gd name="T50" fmla="*/ 2147483647 w 216"/>
              <a:gd name="T51" fmla="*/ 2147483647 h 240"/>
              <a:gd name="T52" fmla="*/ 2147483647 w 216"/>
              <a:gd name="T53" fmla="*/ 2147483647 h 240"/>
              <a:gd name="T54" fmla="*/ 2147483647 w 216"/>
              <a:gd name="T55" fmla="*/ 2147483647 h 240"/>
              <a:gd name="T56" fmla="*/ 2147483647 w 216"/>
              <a:gd name="T57" fmla="*/ 2147483647 h 240"/>
              <a:gd name="T58" fmla="*/ 2147483647 w 216"/>
              <a:gd name="T59" fmla="*/ 2147483647 h 240"/>
              <a:gd name="T60" fmla="*/ 2147483647 w 216"/>
              <a:gd name="T61" fmla="*/ 0 h 240"/>
              <a:gd name="T62" fmla="*/ 2147483647 w 216"/>
              <a:gd name="T63" fmla="*/ 2147483647 h 240"/>
              <a:gd name="T64" fmla="*/ 2147483647 w 216"/>
              <a:gd name="T65" fmla="*/ 2147483647 h 240"/>
              <a:gd name="T66" fmla="*/ 2147483647 w 216"/>
              <a:gd name="T67" fmla="*/ 2147483647 h 240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w 216"/>
              <a:gd name="T103" fmla="*/ 0 h 240"/>
              <a:gd name="T104" fmla="*/ 216 w 216"/>
              <a:gd name="T105" fmla="*/ 240 h 240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T102" t="T103" r="T104" b="T105"/>
            <a:pathLst>
              <a:path w="216" h="240">
                <a:moveTo>
                  <a:pt x="0" y="18"/>
                </a:moveTo>
                <a:lnTo>
                  <a:pt x="18" y="24"/>
                </a:lnTo>
                <a:lnTo>
                  <a:pt x="24" y="30"/>
                </a:lnTo>
                <a:lnTo>
                  <a:pt x="30" y="42"/>
                </a:lnTo>
                <a:lnTo>
                  <a:pt x="36" y="48"/>
                </a:lnTo>
                <a:lnTo>
                  <a:pt x="36" y="60"/>
                </a:lnTo>
                <a:lnTo>
                  <a:pt x="60" y="72"/>
                </a:lnTo>
                <a:lnTo>
                  <a:pt x="66" y="96"/>
                </a:lnTo>
                <a:lnTo>
                  <a:pt x="78" y="96"/>
                </a:lnTo>
                <a:lnTo>
                  <a:pt x="84" y="114"/>
                </a:lnTo>
                <a:lnTo>
                  <a:pt x="102" y="114"/>
                </a:lnTo>
                <a:lnTo>
                  <a:pt x="108" y="120"/>
                </a:lnTo>
                <a:lnTo>
                  <a:pt x="108" y="162"/>
                </a:lnTo>
                <a:lnTo>
                  <a:pt x="114" y="162"/>
                </a:lnTo>
                <a:lnTo>
                  <a:pt x="108" y="168"/>
                </a:lnTo>
                <a:lnTo>
                  <a:pt x="108" y="180"/>
                </a:lnTo>
                <a:lnTo>
                  <a:pt x="102" y="186"/>
                </a:lnTo>
                <a:lnTo>
                  <a:pt x="102" y="198"/>
                </a:lnTo>
                <a:lnTo>
                  <a:pt x="108" y="210"/>
                </a:lnTo>
                <a:lnTo>
                  <a:pt x="114" y="216"/>
                </a:lnTo>
                <a:lnTo>
                  <a:pt x="114" y="240"/>
                </a:lnTo>
                <a:lnTo>
                  <a:pt x="138" y="234"/>
                </a:lnTo>
                <a:lnTo>
                  <a:pt x="138" y="222"/>
                </a:lnTo>
                <a:lnTo>
                  <a:pt x="132" y="216"/>
                </a:lnTo>
                <a:lnTo>
                  <a:pt x="132" y="204"/>
                </a:lnTo>
                <a:lnTo>
                  <a:pt x="138" y="204"/>
                </a:lnTo>
                <a:lnTo>
                  <a:pt x="150" y="198"/>
                </a:lnTo>
                <a:lnTo>
                  <a:pt x="156" y="192"/>
                </a:lnTo>
                <a:lnTo>
                  <a:pt x="174" y="180"/>
                </a:lnTo>
                <a:lnTo>
                  <a:pt x="168" y="174"/>
                </a:lnTo>
                <a:lnTo>
                  <a:pt x="156" y="168"/>
                </a:lnTo>
                <a:lnTo>
                  <a:pt x="150" y="168"/>
                </a:lnTo>
                <a:lnTo>
                  <a:pt x="150" y="162"/>
                </a:lnTo>
                <a:lnTo>
                  <a:pt x="156" y="156"/>
                </a:lnTo>
                <a:lnTo>
                  <a:pt x="174" y="156"/>
                </a:lnTo>
                <a:lnTo>
                  <a:pt x="180" y="162"/>
                </a:lnTo>
                <a:lnTo>
                  <a:pt x="198" y="162"/>
                </a:lnTo>
                <a:lnTo>
                  <a:pt x="210" y="156"/>
                </a:lnTo>
                <a:lnTo>
                  <a:pt x="216" y="156"/>
                </a:lnTo>
                <a:lnTo>
                  <a:pt x="216" y="126"/>
                </a:lnTo>
                <a:lnTo>
                  <a:pt x="210" y="120"/>
                </a:lnTo>
                <a:lnTo>
                  <a:pt x="198" y="120"/>
                </a:lnTo>
                <a:lnTo>
                  <a:pt x="192" y="114"/>
                </a:lnTo>
                <a:lnTo>
                  <a:pt x="180" y="114"/>
                </a:lnTo>
                <a:lnTo>
                  <a:pt x="180" y="96"/>
                </a:lnTo>
                <a:lnTo>
                  <a:pt x="186" y="90"/>
                </a:lnTo>
                <a:lnTo>
                  <a:pt x="180" y="84"/>
                </a:lnTo>
                <a:lnTo>
                  <a:pt x="174" y="84"/>
                </a:lnTo>
                <a:lnTo>
                  <a:pt x="162" y="90"/>
                </a:lnTo>
                <a:lnTo>
                  <a:pt x="162" y="66"/>
                </a:lnTo>
                <a:lnTo>
                  <a:pt x="168" y="60"/>
                </a:lnTo>
                <a:lnTo>
                  <a:pt x="162" y="48"/>
                </a:lnTo>
                <a:lnTo>
                  <a:pt x="156" y="42"/>
                </a:lnTo>
                <a:lnTo>
                  <a:pt x="144" y="36"/>
                </a:lnTo>
                <a:lnTo>
                  <a:pt x="126" y="36"/>
                </a:lnTo>
                <a:lnTo>
                  <a:pt x="126" y="24"/>
                </a:lnTo>
                <a:lnTo>
                  <a:pt x="120" y="18"/>
                </a:lnTo>
                <a:lnTo>
                  <a:pt x="78" y="18"/>
                </a:lnTo>
                <a:lnTo>
                  <a:pt x="78" y="12"/>
                </a:lnTo>
                <a:lnTo>
                  <a:pt x="72" y="12"/>
                </a:lnTo>
                <a:lnTo>
                  <a:pt x="60" y="0"/>
                </a:lnTo>
                <a:lnTo>
                  <a:pt x="54" y="0"/>
                </a:lnTo>
                <a:lnTo>
                  <a:pt x="42" y="6"/>
                </a:lnTo>
                <a:lnTo>
                  <a:pt x="36" y="6"/>
                </a:lnTo>
                <a:lnTo>
                  <a:pt x="36" y="12"/>
                </a:lnTo>
                <a:lnTo>
                  <a:pt x="24" y="12"/>
                </a:lnTo>
                <a:lnTo>
                  <a:pt x="12" y="6"/>
                </a:lnTo>
                <a:lnTo>
                  <a:pt x="6" y="6"/>
                </a:lnTo>
                <a:lnTo>
                  <a:pt x="0" y="18"/>
                </a:lnTo>
                <a:close/>
              </a:path>
            </a:pathLst>
          </a:custGeom>
          <a:solidFill>
            <a:sysClr val="window" lastClr="FFFFFF">
              <a:lumMod val="95000"/>
            </a:sysClr>
          </a:solidFill>
          <a:ln w="9525" cap="flat" cmpd="sng" algn="ctr">
            <a:solidFill>
              <a:sysClr val="windowText" lastClr="000000">
                <a:lumMod val="75000"/>
                <a:lumOff val="25000"/>
              </a:sys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7" name="Macedonia" descr="© INSCALE GmbH, 05.05.2010&#10;http://www.presentationload.com/">
            <a:extLst>
              <a:ext uri="{FF2B5EF4-FFF2-40B4-BE49-F238E27FC236}">
                <a16:creationId xmlns:a16="http://schemas.microsoft.com/office/drawing/2014/main" id="{58F13CB8-B61C-2EA6-EFDE-FC968EE580F2}"/>
              </a:ext>
            </a:extLst>
          </p:cNvPr>
          <p:cNvSpPr>
            <a:spLocks/>
          </p:cNvSpPr>
          <p:nvPr/>
        </p:nvSpPr>
        <p:spPr bwMode="gray">
          <a:xfrm>
            <a:off x="8776199" y="4507318"/>
            <a:ext cx="336950" cy="272067"/>
          </a:xfrm>
          <a:custGeom>
            <a:avLst/>
            <a:gdLst>
              <a:gd name="T0" fmla="*/ 2147483647 w 162"/>
              <a:gd name="T1" fmla="*/ 2147483647 h 126"/>
              <a:gd name="T2" fmla="*/ 2147483647 w 162"/>
              <a:gd name="T3" fmla="*/ 2147483647 h 126"/>
              <a:gd name="T4" fmla="*/ 2147483647 w 162"/>
              <a:gd name="T5" fmla="*/ 2147483647 h 126"/>
              <a:gd name="T6" fmla="*/ 2147483647 w 162"/>
              <a:gd name="T7" fmla="*/ 2147483647 h 126"/>
              <a:gd name="T8" fmla="*/ 2147483647 w 162"/>
              <a:gd name="T9" fmla="*/ 0 h 126"/>
              <a:gd name="T10" fmla="*/ 2147483647 w 162"/>
              <a:gd name="T11" fmla="*/ 2147483647 h 126"/>
              <a:gd name="T12" fmla="*/ 2147483647 w 162"/>
              <a:gd name="T13" fmla="*/ 2147483647 h 126"/>
              <a:gd name="T14" fmla="*/ 2147483647 w 162"/>
              <a:gd name="T15" fmla="*/ 2147483647 h 126"/>
              <a:gd name="T16" fmla="*/ 2147483647 w 162"/>
              <a:gd name="T17" fmla="*/ 2147483647 h 126"/>
              <a:gd name="T18" fmla="*/ 2147483647 w 162"/>
              <a:gd name="T19" fmla="*/ 2147483647 h 126"/>
              <a:gd name="T20" fmla="*/ 2147483647 w 162"/>
              <a:gd name="T21" fmla="*/ 2147483647 h 126"/>
              <a:gd name="T22" fmla="*/ 0 w 162"/>
              <a:gd name="T23" fmla="*/ 2147483647 h 126"/>
              <a:gd name="T24" fmla="*/ 0 w 162"/>
              <a:gd name="T25" fmla="*/ 2147483647 h 126"/>
              <a:gd name="T26" fmla="*/ 2147483647 w 162"/>
              <a:gd name="T27" fmla="*/ 2147483647 h 126"/>
              <a:gd name="T28" fmla="*/ 2147483647 w 162"/>
              <a:gd name="T29" fmla="*/ 2147483647 h 126"/>
              <a:gd name="T30" fmla="*/ 2147483647 w 162"/>
              <a:gd name="T31" fmla="*/ 2147483647 h 126"/>
              <a:gd name="T32" fmla="*/ 2147483647 w 162"/>
              <a:gd name="T33" fmla="*/ 2147483647 h 126"/>
              <a:gd name="T34" fmla="*/ 2147483647 w 162"/>
              <a:gd name="T35" fmla="*/ 2147483647 h 126"/>
              <a:gd name="T36" fmla="*/ 2147483647 w 162"/>
              <a:gd name="T37" fmla="*/ 2147483647 h 126"/>
              <a:gd name="T38" fmla="*/ 2147483647 w 162"/>
              <a:gd name="T39" fmla="*/ 2147483647 h 126"/>
              <a:gd name="T40" fmla="*/ 2147483647 w 162"/>
              <a:gd name="T41" fmla="*/ 2147483647 h 126"/>
              <a:gd name="T42" fmla="*/ 2147483647 w 162"/>
              <a:gd name="T43" fmla="*/ 2147483647 h 126"/>
              <a:gd name="T44" fmla="*/ 2147483647 w 162"/>
              <a:gd name="T45" fmla="*/ 2147483647 h 126"/>
              <a:gd name="T46" fmla="*/ 2147483647 w 162"/>
              <a:gd name="T47" fmla="*/ 2147483647 h 126"/>
              <a:gd name="T48" fmla="*/ 2147483647 w 162"/>
              <a:gd name="T49" fmla="*/ 2147483647 h 126"/>
              <a:gd name="T50" fmla="*/ 2147483647 w 162"/>
              <a:gd name="T51" fmla="*/ 2147483647 h 126"/>
              <a:gd name="T52" fmla="*/ 2147483647 w 162"/>
              <a:gd name="T53" fmla="*/ 2147483647 h 126"/>
              <a:gd name="T54" fmla="*/ 2147483647 w 162"/>
              <a:gd name="T55" fmla="*/ 2147483647 h 126"/>
              <a:gd name="T56" fmla="*/ 2147483647 w 162"/>
              <a:gd name="T57" fmla="*/ 2147483647 h 126"/>
              <a:gd name="T58" fmla="*/ 2147483647 w 162"/>
              <a:gd name="T59" fmla="*/ 2147483647 h 126"/>
              <a:gd name="T60" fmla="*/ 2147483647 w 162"/>
              <a:gd name="T61" fmla="*/ 2147483647 h 126"/>
              <a:gd name="T62" fmla="*/ 2147483647 w 162"/>
              <a:gd name="T63" fmla="*/ 2147483647 h 126"/>
              <a:gd name="T64" fmla="*/ 2147483647 w 162"/>
              <a:gd name="T65" fmla="*/ 2147483647 h 12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162"/>
              <a:gd name="T100" fmla="*/ 0 h 126"/>
              <a:gd name="T101" fmla="*/ 162 w 162"/>
              <a:gd name="T102" fmla="*/ 126 h 126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162" h="126">
                <a:moveTo>
                  <a:pt x="150" y="42"/>
                </a:moveTo>
                <a:lnTo>
                  <a:pt x="132" y="30"/>
                </a:lnTo>
                <a:lnTo>
                  <a:pt x="132" y="18"/>
                </a:lnTo>
                <a:lnTo>
                  <a:pt x="126" y="18"/>
                </a:lnTo>
                <a:lnTo>
                  <a:pt x="114" y="0"/>
                </a:lnTo>
                <a:lnTo>
                  <a:pt x="72" y="6"/>
                </a:lnTo>
                <a:lnTo>
                  <a:pt x="66" y="12"/>
                </a:lnTo>
                <a:lnTo>
                  <a:pt x="48" y="12"/>
                </a:lnTo>
                <a:lnTo>
                  <a:pt x="48" y="24"/>
                </a:lnTo>
                <a:lnTo>
                  <a:pt x="24" y="24"/>
                </a:lnTo>
                <a:lnTo>
                  <a:pt x="18" y="36"/>
                </a:lnTo>
                <a:lnTo>
                  <a:pt x="0" y="42"/>
                </a:lnTo>
                <a:lnTo>
                  <a:pt x="0" y="66"/>
                </a:lnTo>
                <a:lnTo>
                  <a:pt x="6" y="78"/>
                </a:lnTo>
                <a:lnTo>
                  <a:pt x="6" y="102"/>
                </a:lnTo>
                <a:lnTo>
                  <a:pt x="12" y="108"/>
                </a:lnTo>
                <a:lnTo>
                  <a:pt x="18" y="108"/>
                </a:lnTo>
                <a:lnTo>
                  <a:pt x="18" y="126"/>
                </a:lnTo>
                <a:lnTo>
                  <a:pt x="42" y="120"/>
                </a:lnTo>
                <a:lnTo>
                  <a:pt x="42" y="126"/>
                </a:lnTo>
                <a:lnTo>
                  <a:pt x="54" y="120"/>
                </a:lnTo>
                <a:lnTo>
                  <a:pt x="60" y="120"/>
                </a:lnTo>
                <a:lnTo>
                  <a:pt x="66" y="126"/>
                </a:lnTo>
                <a:lnTo>
                  <a:pt x="90" y="126"/>
                </a:lnTo>
                <a:lnTo>
                  <a:pt x="96" y="114"/>
                </a:lnTo>
                <a:lnTo>
                  <a:pt x="96" y="108"/>
                </a:lnTo>
                <a:lnTo>
                  <a:pt x="120" y="108"/>
                </a:lnTo>
                <a:lnTo>
                  <a:pt x="132" y="102"/>
                </a:lnTo>
                <a:lnTo>
                  <a:pt x="156" y="78"/>
                </a:lnTo>
                <a:lnTo>
                  <a:pt x="162" y="66"/>
                </a:lnTo>
                <a:lnTo>
                  <a:pt x="162" y="60"/>
                </a:lnTo>
                <a:lnTo>
                  <a:pt x="156" y="48"/>
                </a:lnTo>
                <a:lnTo>
                  <a:pt x="150" y="42"/>
                </a:lnTo>
                <a:close/>
              </a:path>
            </a:pathLst>
          </a:custGeom>
          <a:solidFill>
            <a:sysClr val="window" lastClr="FFFFFF">
              <a:lumMod val="95000"/>
            </a:sysClr>
          </a:solidFill>
          <a:ln w="9525" cap="flat" cmpd="sng" algn="ctr">
            <a:solidFill>
              <a:sysClr val="windowText" lastClr="000000">
                <a:lumMod val="75000"/>
                <a:lumOff val="25000"/>
              </a:sys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8" name="Luxembourg" descr="© INSCALE GmbH, 05.05.2010&#10;http://www.presentationload.com/">
            <a:extLst>
              <a:ext uri="{FF2B5EF4-FFF2-40B4-BE49-F238E27FC236}">
                <a16:creationId xmlns:a16="http://schemas.microsoft.com/office/drawing/2014/main" id="{707E1D37-86FA-0961-0EBF-CF86C6DA94B9}"/>
              </a:ext>
            </a:extLst>
          </p:cNvPr>
          <p:cNvSpPr>
            <a:spLocks/>
          </p:cNvSpPr>
          <p:nvPr/>
        </p:nvSpPr>
        <p:spPr bwMode="gray">
          <a:xfrm>
            <a:off x="6826709" y="3229441"/>
            <a:ext cx="104294" cy="90694"/>
          </a:xfrm>
          <a:custGeom>
            <a:avLst/>
            <a:gdLst>
              <a:gd name="T0" fmla="*/ 2147483647 w 54"/>
              <a:gd name="T1" fmla="*/ 2147483647 h 42"/>
              <a:gd name="T2" fmla="*/ 2147483647 w 54"/>
              <a:gd name="T3" fmla="*/ 2147483647 h 42"/>
              <a:gd name="T4" fmla="*/ 2147483647 w 54"/>
              <a:gd name="T5" fmla="*/ 2147483647 h 42"/>
              <a:gd name="T6" fmla="*/ 2147483647 w 54"/>
              <a:gd name="T7" fmla="*/ 2147483647 h 42"/>
              <a:gd name="T8" fmla="*/ 2147483647 w 54"/>
              <a:gd name="T9" fmla="*/ 2147483647 h 42"/>
              <a:gd name="T10" fmla="*/ 2147483647 w 54"/>
              <a:gd name="T11" fmla="*/ 2147483647 h 42"/>
              <a:gd name="T12" fmla="*/ 2147483647 w 54"/>
              <a:gd name="T13" fmla="*/ 2147483647 h 42"/>
              <a:gd name="T14" fmla="*/ 2147483647 w 54"/>
              <a:gd name="T15" fmla="*/ 2147483647 h 42"/>
              <a:gd name="T16" fmla="*/ 2147483647 w 54"/>
              <a:gd name="T17" fmla="*/ 0 h 42"/>
              <a:gd name="T18" fmla="*/ 2147483647 w 54"/>
              <a:gd name="T19" fmla="*/ 0 h 42"/>
              <a:gd name="T20" fmla="*/ 2147483647 w 54"/>
              <a:gd name="T21" fmla="*/ 2147483647 h 42"/>
              <a:gd name="T22" fmla="*/ 2147483647 w 54"/>
              <a:gd name="T23" fmla="*/ 2147483647 h 42"/>
              <a:gd name="T24" fmla="*/ 0 w 54"/>
              <a:gd name="T25" fmla="*/ 2147483647 h 42"/>
              <a:gd name="T26" fmla="*/ 0 w 54"/>
              <a:gd name="T27" fmla="*/ 2147483647 h 42"/>
              <a:gd name="T28" fmla="*/ 2147483647 w 54"/>
              <a:gd name="T29" fmla="*/ 2147483647 h 42"/>
              <a:gd name="T30" fmla="*/ 2147483647 w 54"/>
              <a:gd name="T31" fmla="*/ 2147483647 h 42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54"/>
              <a:gd name="T49" fmla="*/ 0 h 42"/>
              <a:gd name="T50" fmla="*/ 54 w 54"/>
              <a:gd name="T51" fmla="*/ 42 h 42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54" h="42">
                <a:moveTo>
                  <a:pt x="18" y="42"/>
                </a:moveTo>
                <a:lnTo>
                  <a:pt x="30" y="36"/>
                </a:lnTo>
                <a:lnTo>
                  <a:pt x="48" y="42"/>
                </a:lnTo>
                <a:lnTo>
                  <a:pt x="54" y="36"/>
                </a:lnTo>
                <a:lnTo>
                  <a:pt x="54" y="24"/>
                </a:lnTo>
                <a:lnTo>
                  <a:pt x="42" y="18"/>
                </a:lnTo>
                <a:lnTo>
                  <a:pt x="36" y="18"/>
                </a:lnTo>
                <a:lnTo>
                  <a:pt x="30" y="12"/>
                </a:lnTo>
                <a:lnTo>
                  <a:pt x="30" y="0"/>
                </a:lnTo>
                <a:lnTo>
                  <a:pt x="24" y="0"/>
                </a:lnTo>
                <a:lnTo>
                  <a:pt x="18" y="6"/>
                </a:lnTo>
                <a:lnTo>
                  <a:pt x="6" y="12"/>
                </a:lnTo>
                <a:lnTo>
                  <a:pt x="0" y="12"/>
                </a:lnTo>
                <a:lnTo>
                  <a:pt x="0" y="18"/>
                </a:lnTo>
                <a:lnTo>
                  <a:pt x="12" y="30"/>
                </a:lnTo>
                <a:lnTo>
                  <a:pt x="18" y="42"/>
                </a:lnTo>
                <a:close/>
              </a:path>
            </a:pathLst>
          </a:custGeom>
          <a:solidFill>
            <a:srgbClr val="4472C4">
              <a:lumMod val="75000"/>
            </a:srgbClr>
          </a:solidFill>
          <a:ln w="9525" cap="flat" cmpd="sng" algn="ctr">
            <a:solidFill>
              <a:sysClr val="windowText" lastClr="000000">
                <a:lumMod val="75000"/>
                <a:lumOff val="25000"/>
              </a:sys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9" name="Lithuania" descr="© INSCALE GmbH, 05.05.2010&#10;http://www.presentationload.com/">
            <a:extLst>
              <a:ext uri="{FF2B5EF4-FFF2-40B4-BE49-F238E27FC236}">
                <a16:creationId xmlns:a16="http://schemas.microsoft.com/office/drawing/2014/main" id="{4C733AA5-A334-A89C-19E6-7246FB15D702}"/>
              </a:ext>
            </a:extLst>
          </p:cNvPr>
          <p:cNvSpPr>
            <a:spLocks/>
          </p:cNvSpPr>
          <p:nvPr/>
        </p:nvSpPr>
        <p:spPr bwMode="gray">
          <a:xfrm>
            <a:off x="8720052" y="2198893"/>
            <a:ext cx="697971" cy="412221"/>
          </a:xfrm>
          <a:custGeom>
            <a:avLst/>
            <a:gdLst>
              <a:gd name="T0" fmla="*/ 2147483647 w 342"/>
              <a:gd name="T1" fmla="*/ 2147483647 h 198"/>
              <a:gd name="T2" fmla="*/ 2147483647 w 342"/>
              <a:gd name="T3" fmla="*/ 2147483647 h 198"/>
              <a:gd name="T4" fmla="*/ 2147483647 w 342"/>
              <a:gd name="T5" fmla="*/ 2147483647 h 198"/>
              <a:gd name="T6" fmla="*/ 2147483647 w 342"/>
              <a:gd name="T7" fmla="*/ 2147483647 h 198"/>
              <a:gd name="T8" fmla="*/ 2147483647 w 342"/>
              <a:gd name="T9" fmla="*/ 2147483647 h 198"/>
              <a:gd name="T10" fmla="*/ 2147483647 w 342"/>
              <a:gd name="T11" fmla="*/ 2147483647 h 198"/>
              <a:gd name="T12" fmla="*/ 2147483647 w 342"/>
              <a:gd name="T13" fmla="*/ 2147483647 h 198"/>
              <a:gd name="T14" fmla="*/ 2147483647 w 342"/>
              <a:gd name="T15" fmla="*/ 2147483647 h 198"/>
              <a:gd name="T16" fmla="*/ 2147483647 w 342"/>
              <a:gd name="T17" fmla="*/ 2147483647 h 198"/>
              <a:gd name="T18" fmla="*/ 2147483647 w 342"/>
              <a:gd name="T19" fmla="*/ 2147483647 h 198"/>
              <a:gd name="T20" fmla="*/ 2147483647 w 342"/>
              <a:gd name="T21" fmla="*/ 2147483647 h 198"/>
              <a:gd name="T22" fmla="*/ 2147483647 w 342"/>
              <a:gd name="T23" fmla="*/ 2147483647 h 198"/>
              <a:gd name="T24" fmla="*/ 2147483647 w 342"/>
              <a:gd name="T25" fmla="*/ 0 h 198"/>
              <a:gd name="T26" fmla="*/ 2147483647 w 342"/>
              <a:gd name="T27" fmla="*/ 2147483647 h 198"/>
              <a:gd name="T28" fmla="*/ 0 w 342"/>
              <a:gd name="T29" fmla="*/ 2147483647 h 198"/>
              <a:gd name="T30" fmla="*/ 2147483647 w 342"/>
              <a:gd name="T31" fmla="*/ 2147483647 h 198"/>
              <a:gd name="T32" fmla="*/ 2147483647 w 342"/>
              <a:gd name="T33" fmla="*/ 2147483647 h 198"/>
              <a:gd name="T34" fmla="*/ 2147483647 w 342"/>
              <a:gd name="T35" fmla="*/ 2147483647 h 198"/>
              <a:gd name="T36" fmla="*/ 2147483647 w 342"/>
              <a:gd name="T37" fmla="*/ 2147483647 h 198"/>
              <a:gd name="T38" fmla="*/ 2147483647 w 342"/>
              <a:gd name="T39" fmla="*/ 2147483647 h 198"/>
              <a:gd name="T40" fmla="*/ 2147483647 w 342"/>
              <a:gd name="T41" fmla="*/ 2147483647 h 198"/>
              <a:gd name="T42" fmla="*/ 2147483647 w 342"/>
              <a:gd name="T43" fmla="*/ 2147483647 h 198"/>
              <a:gd name="T44" fmla="*/ 2147483647 w 342"/>
              <a:gd name="T45" fmla="*/ 2147483647 h 198"/>
              <a:gd name="T46" fmla="*/ 2147483647 w 342"/>
              <a:gd name="T47" fmla="*/ 2147483647 h 198"/>
              <a:gd name="T48" fmla="*/ 2147483647 w 342"/>
              <a:gd name="T49" fmla="*/ 2147483647 h 198"/>
              <a:gd name="T50" fmla="*/ 2147483647 w 342"/>
              <a:gd name="T51" fmla="*/ 2147483647 h 198"/>
              <a:gd name="T52" fmla="*/ 2147483647 w 342"/>
              <a:gd name="T53" fmla="*/ 2147483647 h 198"/>
              <a:gd name="T54" fmla="*/ 2147483647 w 342"/>
              <a:gd name="T55" fmla="*/ 2147483647 h 198"/>
              <a:gd name="T56" fmla="*/ 2147483647 w 342"/>
              <a:gd name="T57" fmla="*/ 2147483647 h 198"/>
              <a:gd name="T58" fmla="*/ 2147483647 w 342"/>
              <a:gd name="T59" fmla="*/ 2147483647 h 198"/>
              <a:gd name="T60" fmla="*/ 2147483647 w 342"/>
              <a:gd name="T61" fmla="*/ 2147483647 h 198"/>
              <a:gd name="T62" fmla="*/ 2147483647 w 342"/>
              <a:gd name="T63" fmla="*/ 2147483647 h 198"/>
              <a:gd name="T64" fmla="*/ 2147483647 w 342"/>
              <a:gd name="T65" fmla="*/ 2147483647 h 198"/>
              <a:gd name="T66" fmla="*/ 2147483647 w 342"/>
              <a:gd name="T67" fmla="*/ 2147483647 h 198"/>
              <a:gd name="T68" fmla="*/ 2147483647 w 342"/>
              <a:gd name="T69" fmla="*/ 2147483647 h 198"/>
              <a:gd name="T70" fmla="*/ 2147483647 w 342"/>
              <a:gd name="T71" fmla="*/ 2147483647 h 198"/>
              <a:gd name="T72" fmla="*/ 2147483647 w 342"/>
              <a:gd name="T73" fmla="*/ 2147483647 h 198"/>
              <a:gd name="T74" fmla="*/ 2147483647 w 342"/>
              <a:gd name="T75" fmla="*/ 2147483647 h 198"/>
              <a:gd name="T76" fmla="*/ 2147483647 w 342"/>
              <a:gd name="T77" fmla="*/ 2147483647 h 198"/>
              <a:gd name="T78" fmla="*/ 2147483647 w 342"/>
              <a:gd name="T79" fmla="*/ 2147483647 h 198"/>
              <a:gd name="T80" fmla="*/ 2147483647 w 342"/>
              <a:gd name="T81" fmla="*/ 2147483647 h 198"/>
              <a:gd name="T82" fmla="*/ 2147483647 w 342"/>
              <a:gd name="T83" fmla="*/ 2147483647 h 198"/>
              <a:gd name="T84" fmla="*/ 2147483647 w 342"/>
              <a:gd name="T85" fmla="*/ 2147483647 h 198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342"/>
              <a:gd name="T130" fmla="*/ 0 h 198"/>
              <a:gd name="T131" fmla="*/ 342 w 342"/>
              <a:gd name="T132" fmla="*/ 198 h 198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342" h="198">
                <a:moveTo>
                  <a:pt x="330" y="60"/>
                </a:moveTo>
                <a:lnTo>
                  <a:pt x="312" y="54"/>
                </a:lnTo>
                <a:lnTo>
                  <a:pt x="294" y="42"/>
                </a:lnTo>
                <a:lnTo>
                  <a:pt x="282" y="30"/>
                </a:lnTo>
                <a:lnTo>
                  <a:pt x="276" y="30"/>
                </a:lnTo>
                <a:lnTo>
                  <a:pt x="264" y="24"/>
                </a:lnTo>
                <a:lnTo>
                  <a:pt x="234" y="24"/>
                </a:lnTo>
                <a:lnTo>
                  <a:pt x="228" y="12"/>
                </a:lnTo>
                <a:lnTo>
                  <a:pt x="222" y="6"/>
                </a:lnTo>
                <a:lnTo>
                  <a:pt x="210" y="6"/>
                </a:lnTo>
                <a:lnTo>
                  <a:pt x="198" y="18"/>
                </a:lnTo>
                <a:lnTo>
                  <a:pt x="180" y="18"/>
                </a:lnTo>
                <a:lnTo>
                  <a:pt x="174" y="12"/>
                </a:lnTo>
                <a:lnTo>
                  <a:pt x="162" y="12"/>
                </a:lnTo>
                <a:lnTo>
                  <a:pt x="156" y="18"/>
                </a:lnTo>
                <a:lnTo>
                  <a:pt x="150" y="18"/>
                </a:lnTo>
                <a:lnTo>
                  <a:pt x="144" y="12"/>
                </a:lnTo>
                <a:lnTo>
                  <a:pt x="138" y="12"/>
                </a:lnTo>
                <a:lnTo>
                  <a:pt x="126" y="6"/>
                </a:lnTo>
                <a:lnTo>
                  <a:pt x="120" y="6"/>
                </a:lnTo>
                <a:lnTo>
                  <a:pt x="114" y="12"/>
                </a:lnTo>
                <a:lnTo>
                  <a:pt x="108" y="12"/>
                </a:lnTo>
                <a:lnTo>
                  <a:pt x="102" y="6"/>
                </a:lnTo>
                <a:lnTo>
                  <a:pt x="96" y="6"/>
                </a:lnTo>
                <a:lnTo>
                  <a:pt x="90" y="0"/>
                </a:lnTo>
                <a:lnTo>
                  <a:pt x="72" y="0"/>
                </a:lnTo>
                <a:lnTo>
                  <a:pt x="60" y="12"/>
                </a:lnTo>
                <a:lnTo>
                  <a:pt x="18" y="12"/>
                </a:lnTo>
                <a:lnTo>
                  <a:pt x="6" y="18"/>
                </a:lnTo>
                <a:lnTo>
                  <a:pt x="0" y="18"/>
                </a:lnTo>
                <a:lnTo>
                  <a:pt x="0" y="60"/>
                </a:lnTo>
                <a:lnTo>
                  <a:pt x="12" y="84"/>
                </a:lnTo>
                <a:lnTo>
                  <a:pt x="18" y="90"/>
                </a:lnTo>
                <a:lnTo>
                  <a:pt x="18" y="96"/>
                </a:lnTo>
                <a:lnTo>
                  <a:pt x="30" y="96"/>
                </a:lnTo>
                <a:lnTo>
                  <a:pt x="30" y="102"/>
                </a:lnTo>
                <a:lnTo>
                  <a:pt x="42" y="102"/>
                </a:lnTo>
                <a:lnTo>
                  <a:pt x="48" y="108"/>
                </a:lnTo>
                <a:lnTo>
                  <a:pt x="72" y="108"/>
                </a:lnTo>
                <a:lnTo>
                  <a:pt x="84" y="102"/>
                </a:lnTo>
                <a:lnTo>
                  <a:pt x="102" y="102"/>
                </a:lnTo>
                <a:lnTo>
                  <a:pt x="108" y="114"/>
                </a:lnTo>
                <a:lnTo>
                  <a:pt x="108" y="132"/>
                </a:lnTo>
                <a:lnTo>
                  <a:pt x="96" y="144"/>
                </a:lnTo>
                <a:lnTo>
                  <a:pt x="102" y="162"/>
                </a:lnTo>
                <a:lnTo>
                  <a:pt x="120" y="162"/>
                </a:lnTo>
                <a:lnTo>
                  <a:pt x="138" y="168"/>
                </a:lnTo>
                <a:lnTo>
                  <a:pt x="144" y="168"/>
                </a:lnTo>
                <a:lnTo>
                  <a:pt x="156" y="174"/>
                </a:lnTo>
                <a:lnTo>
                  <a:pt x="156" y="198"/>
                </a:lnTo>
                <a:lnTo>
                  <a:pt x="162" y="198"/>
                </a:lnTo>
                <a:lnTo>
                  <a:pt x="168" y="192"/>
                </a:lnTo>
                <a:lnTo>
                  <a:pt x="180" y="192"/>
                </a:lnTo>
                <a:lnTo>
                  <a:pt x="192" y="186"/>
                </a:lnTo>
                <a:lnTo>
                  <a:pt x="198" y="186"/>
                </a:lnTo>
                <a:lnTo>
                  <a:pt x="204" y="192"/>
                </a:lnTo>
                <a:lnTo>
                  <a:pt x="204" y="198"/>
                </a:lnTo>
                <a:lnTo>
                  <a:pt x="234" y="198"/>
                </a:lnTo>
                <a:lnTo>
                  <a:pt x="234" y="180"/>
                </a:lnTo>
                <a:lnTo>
                  <a:pt x="246" y="192"/>
                </a:lnTo>
                <a:lnTo>
                  <a:pt x="252" y="180"/>
                </a:lnTo>
                <a:lnTo>
                  <a:pt x="258" y="174"/>
                </a:lnTo>
                <a:lnTo>
                  <a:pt x="270" y="168"/>
                </a:lnTo>
                <a:lnTo>
                  <a:pt x="288" y="168"/>
                </a:lnTo>
                <a:lnTo>
                  <a:pt x="288" y="174"/>
                </a:lnTo>
                <a:lnTo>
                  <a:pt x="282" y="180"/>
                </a:lnTo>
                <a:lnTo>
                  <a:pt x="294" y="180"/>
                </a:lnTo>
                <a:lnTo>
                  <a:pt x="294" y="174"/>
                </a:lnTo>
                <a:lnTo>
                  <a:pt x="288" y="168"/>
                </a:lnTo>
                <a:lnTo>
                  <a:pt x="288" y="156"/>
                </a:lnTo>
                <a:lnTo>
                  <a:pt x="282" y="150"/>
                </a:lnTo>
                <a:lnTo>
                  <a:pt x="282" y="144"/>
                </a:lnTo>
                <a:lnTo>
                  <a:pt x="294" y="144"/>
                </a:lnTo>
                <a:lnTo>
                  <a:pt x="294" y="138"/>
                </a:lnTo>
                <a:lnTo>
                  <a:pt x="288" y="126"/>
                </a:lnTo>
                <a:lnTo>
                  <a:pt x="288" y="120"/>
                </a:lnTo>
                <a:lnTo>
                  <a:pt x="294" y="114"/>
                </a:lnTo>
                <a:lnTo>
                  <a:pt x="312" y="114"/>
                </a:lnTo>
                <a:lnTo>
                  <a:pt x="306" y="96"/>
                </a:lnTo>
                <a:lnTo>
                  <a:pt x="312" y="96"/>
                </a:lnTo>
                <a:lnTo>
                  <a:pt x="318" y="102"/>
                </a:lnTo>
                <a:lnTo>
                  <a:pt x="336" y="102"/>
                </a:lnTo>
                <a:lnTo>
                  <a:pt x="342" y="96"/>
                </a:lnTo>
                <a:lnTo>
                  <a:pt x="324" y="78"/>
                </a:lnTo>
                <a:lnTo>
                  <a:pt x="324" y="72"/>
                </a:lnTo>
                <a:lnTo>
                  <a:pt x="330" y="66"/>
                </a:lnTo>
                <a:lnTo>
                  <a:pt x="330" y="60"/>
                </a:lnTo>
                <a:close/>
              </a:path>
            </a:pathLst>
          </a:custGeom>
          <a:solidFill>
            <a:sysClr val="window" lastClr="FFFFFF">
              <a:lumMod val="95000"/>
            </a:sysClr>
          </a:solidFill>
          <a:ln w="9525" cap="flat" cmpd="sng" algn="ctr">
            <a:solidFill>
              <a:sysClr val="windowText" lastClr="000000">
                <a:lumMod val="75000"/>
                <a:lumOff val="25000"/>
              </a:sys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0" name="Liechtenstein" descr="© INSCALE GmbH, 05.05.2010&#10;http://www.presentationload.com/">
            <a:extLst>
              <a:ext uri="{FF2B5EF4-FFF2-40B4-BE49-F238E27FC236}">
                <a16:creationId xmlns:a16="http://schemas.microsoft.com/office/drawing/2014/main" id="{AC1AC38A-2066-071C-5DF7-30F41DFC0521}"/>
              </a:ext>
            </a:extLst>
          </p:cNvPr>
          <p:cNvSpPr>
            <a:spLocks/>
          </p:cNvSpPr>
          <p:nvPr/>
        </p:nvSpPr>
        <p:spPr bwMode="gray">
          <a:xfrm>
            <a:off x="7292020" y="3691130"/>
            <a:ext cx="32089" cy="49464"/>
          </a:xfrm>
          <a:custGeom>
            <a:avLst/>
            <a:gdLst>
              <a:gd name="T0" fmla="*/ 2147483647 w 18"/>
              <a:gd name="T1" fmla="*/ 0 h 24"/>
              <a:gd name="T2" fmla="*/ 2147483647 w 18"/>
              <a:gd name="T3" fmla="*/ 2147483647 h 24"/>
              <a:gd name="T4" fmla="*/ 0 w 18"/>
              <a:gd name="T5" fmla="*/ 2147483647 h 24"/>
              <a:gd name="T6" fmla="*/ 0 w 18"/>
              <a:gd name="T7" fmla="*/ 2147483647 h 24"/>
              <a:gd name="T8" fmla="*/ 2147483647 w 18"/>
              <a:gd name="T9" fmla="*/ 2147483647 h 24"/>
              <a:gd name="T10" fmla="*/ 2147483647 w 18"/>
              <a:gd name="T11" fmla="*/ 0 h 24"/>
              <a:gd name="T12" fmla="*/ 2147483647 w 18"/>
              <a:gd name="T13" fmla="*/ 0 h 24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8"/>
              <a:gd name="T22" fmla="*/ 0 h 24"/>
              <a:gd name="T23" fmla="*/ 18 w 18"/>
              <a:gd name="T24" fmla="*/ 24 h 24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8" h="24">
                <a:moveTo>
                  <a:pt x="12" y="0"/>
                </a:moveTo>
                <a:lnTo>
                  <a:pt x="6" y="6"/>
                </a:lnTo>
                <a:lnTo>
                  <a:pt x="0" y="18"/>
                </a:lnTo>
                <a:lnTo>
                  <a:pt x="0" y="24"/>
                </a:lnTo>
                <a:lnTo>
                  <a:pt x="18" y="24"/>
                </a:lnTo>
                <a:lnTo>
                  <a:pt x="18" y="0"/>
                </a:lnTo>
                <a:lnTo>
                  <a:pt x="12" y="0"/>
                </a:lnTo>
                <a:close/>
              </a:path>
            </a:pathLst>
          </a:custGeom>
          <a:solidFill>
            <a:sysClr val="window" lastClr="FFFFFF">
              <a:lumMod val="95000"/>
            </a:sysClr>
          </a:solidFill>
          <a:ln w="9525" cap="flat" cmpd="sng" algn="ctr">
            <a:solidFill>
              <a:sysClr val="windowText" lastClr="000000">
                <a:lumMod val="75000"/>
                <a:lumOff val="25000"/>
              </a:sys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1" name="Latvia" descr="© INSCALE GmbH, 05.05.2010&#10;http://www.presentationload.com/">
            <a:extLst>
              <a:ext uri="{FF2B5EF4-FFF2-40B4-BE49-F238E27FC236}">
                <a16:creationId xmlns:a16="http://schemas.microsoft.com/office/drawing/2014/main" id="{0F6760A2-733B-42A5-6B0D-5B3CFDCF3D3F}"/>
              </a:ext>
            </a:extLst>
          </p:cNvPr>
          <p:cNvSpPr>
            <a:spLocks/>
          </p:cNvSpPr>
          <p:nvPr/>
        </p:nvSpPr>
        <p:spPr bwMode="gray">
          <a:xfrm>
            <a:off x="8704003" y="1943314"/>
            <a:ext cx="874466" cy="379240"/>
          </a:xfrm>
          <a:custGeom>
            <a:avLst/>
            <a:gdLst>
              <a:gd name="T0" fmla="*/ 2147483647 w 426"/>
              <a:gd name="T1" fmla="*/ 2147483647 h 180"/>
              <a:gd name="T2" fmla="*/ 2147483647 w 426"/>
              <a:gd name="T3" fmla="*/ 2147483647 h 180"/>
              <a:gd name="T4" fmla="*/ 2147483647 w 426"/>
              <a:gd name="T5" fmla="*/ 2147483647 h 180"/>
              <a:gd name="T6" fmla="*/ 2147483647 w 426"/>
              <a:gd name="T7" fmla="*/ 2147483647 h 180"/>
              <a:gd name="T8" fmla="*/ 2147483647 w 426"/>
              <a:gd name="T9" fmla="*/ 2147483647 h 180"/>
              <a:gd name="T10" fmla="*/ 2147483647 w 426"/>
              <a:gd name="T11" fmla="*/ 2147483647 h 180"/>
              <a:gd name="T12" fmla="*/ 2147483647 w 426"/>
              <a:gd name="T13" fmla="*/ 2147483647 h 180"/>
              <a:gd name="T14" fmla="*/ 2147483647 w 426"/>
              <a:gd name="T15" fmla="*/ 2147483647 h 180"/>
              <a:gd name="T16" fmla="*/ 2147483647 w 426"/>
              <a:gd name="T17" fmla="*/ 2147483647 h 180"/>
              <a:gd name="T18" fmla="*/ 2147483647 w 426"/>
              <a:gd name="T19" fmla="*/ 2147483647 h 180"/>
              <a:gd name="T20" fmla="*/ 2147483647 w 426"/>
              <a:gd name="T21" fmla="*/ 2147483647 h 180"/>
              <a:gd name="T22" fmla="*/ 2147483647 w 426"/>
              <a:gd name="T23" fmla="*/ 2147483647 h 180"/>
              <a:gd name="T24" fmla="*/ 2147483647 w 426"/>
              <a:gd name="T25" fmla="*/ 2147483647 h 180"/>
              <a:gd name="T26" fmla="*/ 2147483647 w 426"/>
              <a:gd name="T27" fmla="*/ 2147483647 h 180"/>
              <a:gd name="T28" fmla="*/ 2147483647 w 426"/>
              <a:gd name="T29" fmla="*/ 2147483647 h 180"/>
              <a:gd name="T30" fmla="*/ 2147483647 w 426"/>
              <a:gd name="T31" fmla="*/ 2147483647 h 180"/>
              <a:gd name="T32" fmla="*/ 2147483647 w 426"/>
              <a:gd name="T33" fmla="*/ 2147483647 h 180"/>
              <a:gd name="T34" fmla="*/ 2147483647 w 426"/>
              <a:gd name="T35" fmla="*/ 2147483647 h 180"/>
              <a:gd name="T36" fmla="*/ 2147483647 w 426"/>
              <a:gd name="T37" fmla="*/ 2147483647 h 180"/>
              <a:gd name="T38" fmla="*/ 2147483647 w 426"/>
              <a:gd name="T39" fmla="*/ 2147483647 h 180"/>
              <a:gd name="T40" fmla="*/ 2147483647 w 426"/>
              <a:gd name="T41" fmla="*/ 2147483647 h 180"/>
              <a:gd name="T42" fmla="*/ 2147483647 w 426"/>
              <a:gd name="T43" fmla="*/ 2147483647 h 180"/>
              <a:gd name="T44" fmla="*/ 2147483647 w 426"/>
              <a:gd name="T45" fmla="*/ 2147483647 h 180"/>
              <a:gd name="T46" fmla="*/ 2147483647 w 426"/>
              <a:gd name="T47" fmla="*/ 2147483647 h 180"/>
              <a:gd name="T48" fmla="*/ 2147483647 w 426"/>
              <a:gd name="T49" fmla="*/ 2147483647 h 180"/>
              <a:gd name="T50" fmla="*/ 2147483647 w 426"/>
              <a:gd name="T51" fmla="*/ 2147483647 h 180"/>
              <a:gd name="T52" fmla="*/ 2147483647 w 426"/>
              <a:gd name="T53" fmla="*/ 2147483647 h 180"/>
              <a:gd name="T54" fmla="*/ 2147483647 w 426"/>
              <a:gd name="T55" fmla="*/ 2147483647 h 180"/>
              <a:gd name="T56" fmla="*/ 2147483647 w 426"/>
              <a:gd name="T57" fmla="*/ 2147483647 h 180"/>
              <a:gd name="T58" fmla="*/ 2147483647 w 426"/>
              <a:gd name="T59" fmla="*/ 2147483647 h 180"/>
              <a:gd name="T60" fmla="*/ 2147483647 w 426"/>
              <a:gd name="T61" fmla="*/ 0 h 180"/>
              <a:gd name="T62" fmla="*/ 2147483647 w 426"/>
              <a:gd name="T63" fmla="*/ 2147483647 h 180"/>
              <a:gd name="T64" fmla="*/ 2147483647 w 426"/>
              <a:gd name="T65" fmla="*/ 2147483647 h 180"/>
              <a:gd name="T66" fmla="*/ 2147483647 w 426"/>
              <a:gd name="T67" fmla="*/ 2147483647 h 180"/>
              <a:gd name="T68" fmla="*/ 2147483647 w 426"/>
              <a:gd name="T69" fmla="*/ 2147483647 h 180"/>
              <a:gd name="T70" fmla="*/ 2147483647 w 426"/>
              <a:gd name="T71" fmla="*/ 2147483647 h 180"/>
              <a:gd name="T72" fmla="*/ 2147483647 w 426"/>
              <a:gd name="T73" fmla="*/ 2147483647 h 180"/>
              <a:gd name="T74" fmla="*/ 2147483647 w 426"/>
              <a:gd name="T75" fmla="*/ 2147483647 h 180"/>
              <a:gd name="T76" fmla="*/ 2147483647 w 426"/>
              <a:gd name="T77" fmla="*/ 2147483647 h 180"/>
              <a:gd name="T78" fmla="*/ 2147483647 w 426"/>
              <a:gd name="T79" fmla="*/ 2147483647 h 180"/>
              <a:gd name="T80" fmla="*/ 2147483647 w 426"/>
              <a:gd name="T81" fmla="*/ 2147483647 h 180"/>
              <a:gd name="T82" fmla="*/ 2147483647 w 426"/>
              <a:gd name="T83" fmla="*/ 2147483647 h 180"/>
              <a:gd name="T84" fmla="*/ 0 w 426"/>
              <a:gd name="T85" fmla="*/ 2147483647 h 180"/>
              <a:gd name="T86" fmla="*/ 2147483647 w 426"/>
              <a:gd name="T87" fmla="*/ 2147483647 h 180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w 426"/>
              <a:gd name="T133" fmla="*/ 0 h 180"/>
              <a:gd name="T134" fmla="*/ 426 w 426"/>
              <a:gd name="T135" fmla="*/ 180 h 180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T132" t="T133" r="T134" b="T135"/>
            <a:pathLst>
              <a:path w="426" h="180">
                <a:moveTo>
                  <a:pt x="6" y="144"/>
                </a:moveTo>
                <a:lnTo>
                  <a:pt x="6" y="138"/>
                </a:lnTo>
                <a:lnTo>
                  <a:pt x="12" y="138"/>
                </a:lnTo>
                <a:lnTo>
                  <a:pt x="24" y="132"/>
                </a:lnTo>
                <a:lnTo>
                  <a:pt x="66" y="132"/>
                </a:lnTo>
                <a:lnTo>
                  <a:pt x="78" y="120"/>
                </a:lnTo>
                <a:lnTo>
                  <a:pt x="96" y="120"/>
                </a:lnTo>
                <a:lnTo>
                  <a:pt x="102" y="126"/>
                </a:lnTo>
                <a:lnTo>
                  <a:pt x="108" y="126"/>
                </a:lnTo>
                <a:lnTo>
                  <a:pt x="114" y="132"/>
                </a:lnTo>
                <a:lnTo>
                  <a:pt x="120" y="132"/>
                </a:lnTo>
                <a:lnTo>
                  <a:pt x="126" y="126"/>
                </a:lnTo>
                <a:lnTo>
                  <a:pt x="132" y="126"/>
                </a:lnTo>
                <a:lnTo>
                  <a:pt x="144" y="132"/>
                </a:lnTo>
                <a:lnTo>
                  <a:pt x="150" y="132"/>
                </a:lnTo>
                <a:lnTo>
                  <a:pt x="156" y="138"/>
                </a:lnTo>
                <a:lnTo>
                  <a:pt x="162" y="138"/>
                </a:lnTo>
                <a:lnTo>
                  <a:pt x="168" y="132"/>
                </a:lnTo>
                <a:lnTo>
                  <a:pt x="180" y="132"/>
                </a:lnTo>
                <a:lnTo>
                  <a:pt x="186" y="138"/>
                </a:lnTo>
                <a:lnTo>
                  <a:pt x="204" y="138"/>
                </a:lnTo>
                <a:lnTo>
                  <a:pt x="216" y="126"/>
                </a:lnTo>
                <a:lnTo>
                  <a:pt x="228" y="126"/>
                </a:lnTo>
                <a:lnTo>
                  <a:pt x="234" y="132"/>
                </a:lnTo>
                <a:lnTo>
                  <a:pt x="240" y="144"/>
                </a:lnTo>
                <a:lnTo>
                  <a:pt x="270" y="144"/>
                </a:lnTo>
                <a:lnTo>
                  <a:pt x="282" y="150"/>
                </a:lnTo>
                <a:lnTo>
                  <a:pt x="288" y="150"/>
                </a:lnTo>
                <a:lnTo>
                  <a:pt x="300" y="162"/>
                </a:lnTo>
                <a:lnTo>
                  <a:pt x="318" y="174"/>
                </a:lnTo>
                <a:lnTo>
                  <a:pt x="336" y="180"/>
                </a:lnTo>
                <a:lnTo>
                  <a:pt x="360" y="168"/>
                </a:lnTo>
                <a:lnTo>
                  <a:pt x="378" y="168"/>
                </a:lnTo>
                <a:lnTo>
                  <a:pt x="384" y="174"/>
                </a:lnTo>
                <a:lnTo>
                  <a:pt x="390" y="168"/>
                </a:lnTo>
                <a:lnTo>
                  <a:pt x="396" y="168"/>
                </a:lnTo>
                <a:lnTo>
                  <a:pt x="402" y="162"/>
                </a:lnTo>
                <a:lnTo>
                  <a:pt x="408" y="150"/>
                </a:lnTo>
                <a:lnTo>
                  <a:pt x="414" y="144"/>
                </a:lnTo>
                <a:lnTo>
                  <a:pt x="420" y="150"/>
                </a:lnTo>
                <a:lnTo>
                  <a:pt x="426" y="150"/>
                </a:lnTo>
                <a:lnTo>
                  <a:pt x="426" y="126"/>
                </a:lnTo>
                <a:lnTo>
                  <a:pt x="414" y="114"/>
                </a:lnTo>
                <a:lnTo>
                  <a:pt x="408" y="102"/>
                </a:lnTo>
                <a:lnTo>
                  <a:pt x="402" y="96"/>
                </a:lnTo>
                <a:lnTo>
                  <a:pt x="378" y="90"/>
                </a:lnTo>
                <a:lnTo>
                  <a:pt x="384" y="72"/>
                </a:lnTo>
                <a:lnTo>
                  <a:pt x="402" y="72"/>
                </a:lnTo>
                <a:lnTo>
                  <a:pt x="402" y="66"/>
                </a:lnTo>
                <a:lnTo>
                  <a:pt x="396" y="60"/>
                </a:lnTo>
                <a:lnTo>
                  <a:pt x="384" y="54"/>
                </a:lnTo>
                <a:lnTo>
                  <a:pt x="372" y="42"/>
                </a:lnTo>
                <a:lnTo>
                  <a:pt x="354" y="42"/>
                </a:lnTo>
                <a:lnTo>
                  <a:pt x="348" y="36"/>
                </a:lnTo>
                <a:lnTo>
                  <a:pt x="330" y="36"/>
                </a:lnTo>
                <a:lnTo>
                  <a:pt x="324" y="42"/>
                </a:lnTo>
                <a:lnTo>
                  <a:pt x="306" y="42"/>
                </a:lnTo>
                <a:lnTo>
                  <a:pt x="288" y="24"/>
                </a:lnTo>
                <a:lnTo>
                  <a:pt x="276" y="18"/>
                </a:lnTo>
                <a:lnTo>
                  <a:pt x="270" y="12"/>
                </a:lnTo>
                <a:lnTo>
                  <a:pt x="246" y="0"/>
                </a:lnTo>
                <a:lnTo>
                  <a:pt x="216" y="0"/>
                </a:lnTo>
                <a:lnTo>
                  <a:pt x="186" y="12"/>
                </a:lnTo>
                <a:lnTo>
                  <a:pt x="174" y="12"/>
                </a:lnTo>
                <a:lnTo>
                  <a:pt x="180" y="24"/>
                </a:lnTo>
                <a:lnTo>
                  <a:pt x="180" y="30"/>
                </a:lnTo>
                <a:lnTo>
                  <a:pt x="186" y="42"/>
                </a:lnTo>
                <a:lnTo>
                  <a:pt x="186" y="60"/>
                </a:lnTo>
                <a:lnTo>
                  <a:pt x="192" y="66"/>
                </a:lnTo>
                <a:lnTo>
                  <a:pt x="186" y="78"/>
                </a:lnTo>
                <a:lnTo>
                  <a:pt x="156" y="78"/>
                </a:lnTo>
                <a:lnTo>
                  <a:pt x="138" y="72"/>
                </a:lnTo>
                <a:lnTo>
                  <a:pt x="126" y="72"/>
                </a:lnTo>
                <a:lnTo>
                  <a:pt x="114" y="54"/>
                </a:lnTo>
                <a:lnTo>
                  <a:pt x="84" y="24"/>
                </a:lnTo>
                <a:lnTo>
                  <a:pt x="72" y="24"/>
                </a:lnTo>
                <a:lnTo>
                  <a:pt x="60" y="30"/>
                </a:lnTo>
                <a:lnTo>
                  <a:pt x="48" y="30"/>
                </a:lnTo>
                <a:lnTo>
                  <a:pt x="36" y="36"/>
                </a:lnTo>
                <a:lnTo>
                  <a:pt x="30" y="42"/>
                </a:lnTo>
                <a:lnTo>
                  <a:pt x="24" y="54"/>
                </a:lnTo>
                <a:lnTo>
                  <a:pt x="24" y="66"/>
                </a:lnTo>
                <a:lnTo>
                  <a:pt x="18" y="78"/>
                </a:lnTo>
                <a:lnTo>
                  <a:pt x="6" y="84"/>
                </a:lnTo>
                <a:lnTo>
                  <a:pt x="0" y="96"/>
                </a:lnTo>
                <a:lnTo>
                  <a:pt x="0" y="120"/>
                </a:lnTo>
                <a:lnTo>
                  <a:pt x="6" y="132"/>
                </a:lnTo>
                <a:lnTo>
                  <a:pt x="6" y="150"/>
                </a:lnTo>
                <a:lnTo>
                  <a:pt x="6" y="144"/>
                </a:lnTo>
                <a:close/>
              </a:path>
            </a:pathLst>
          </a:custGeom>
          <a:solidFill>
            <a:sysClr val="window" lastClr="FFFFFF">
              <a:lumMod val="95000"/>
            </a:sysClr>
          </a:solidFill>
          <a:ln w="9525" cap="flat" cmpd="sng" algn="ctr">
            <a:solidFill>
              <a:sysClr val="windowText" lastClr="000000">
                <a:lumMod val="75000"/>
                <a:lumOff val="25000"/>
              </a:sys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2" name="Kosovo" descr="© INSCALE GmbH, 05.05.2010&#10;http://www.presentationload.com/">
            <a:extLst>
              <a:ext uri="{FF2B5EF4-FFF2-40B4-BE49-F238E27FC236}">
                <a16:creationId xmlns:a16="http://schemas.microsoft.com/office/drawing/2014/main" id="{81F7DDBE-40F6-C8CC-01DE-54735D1CBB30}"/>
              </a:ext>
            </a:extLst>
          </p:cNvPr>
          <p:cNvSpPr>
            <a:spLocks noEditPoints="1"/>
          </p:cNvSpPr>
          <p:nvPr/>
        </p:nvSpPr>
        <p:spPr bwMode="gray">
          <a:xfrm>
            <a:off x="8711055" y="4316029"/>
            <a:ext cx="264406" cy="273735"/>
          </a:xfrm>
          <a:custGeom>
            <a:avLst/>
            <a:gdLst/>
            <a:ahLst/>
            <a:cxnLst>
              <a:cxn ang="0">
                <a:pos x="6" y="75"/>
              </a:cxn>
              <a:cxn ang="0">
                <a:pos x="0" y="72"/>
              </a:cxn>
              <a:cxn ang="0">
                <a:pos x="227" y="122"/>
              </a:cxn>
              <a:cxn ang="0">
                <a:pos x="218" y="127"/>
              </a:cxn>
              <a:cxn ang="0">
                <a:pos x="214" y="120"/>
              </a:cxn>
              <a:cxn ang="0">
                <a:pos x="206" y="113"/>
              </a:cxn>
              <a:cxn ang="0">
                <a:pos x="197" y="111"/>
              </a:cxn>
              <a:cxn ang="0">
                <a:pos x="190" y="110"/>
              </a:cxn>
              <a:cxn ang="0">
                <a:pos x="185" y="110"/>
              </a:cxn>
              <a:cxn ang="0">
                <a:pos x="185" y="101"/>
              </a:cxn>
              <a:cxn ang="0">
                <a:pos x="189" y="95"/>
              </a:cxn>
              <a:cxn ang="0">
                <a:pos x="187" y="84"/>
              </a:cxn>
              <a:cxn ang="0">
                <a:pos x="177" y="78"/>
              </a:cxn>
              <a:cxn ang="0">
                <a:pos x="169" y="76"/>
              </a:cxn>
              <a:cxn ang="0">
                <a:pos x="170" y="61"/>
              </a:cxn>
              <a:cxn ang="0">
                <a:pos x="165" y="56"/>
              </a:cxn>
              <a:cxn ang="0">
                <a:pos x="161" y="61"/>
              </a:cxn>
              <a:cxn ang="0">
                <a:pos x="157" y="53"/>
              </a:cxn>
              <a:cxn ang="0">
                <a:pos x="158" y="35"/>
              </a:cxn>
              <a:cxn ang="0">
                <a:pos x="154" y="32"/>
              </a:cxn>
              <a:cxn ang="0">
                <a:pos x="147" y="32"/>
              </a:cxn>
              <a:cxn ang="0">
                <a:pos x="137" y="32"/>
              </a:cxn>
              <a:cxn ang="0">
                <a:pos x="126" y="27"/>
              </a:cxn>
              <a:cxn ang="0">
                <a:pos x="131" y="20"/>
              </a:cxn>
              <a:cxn ang="0">
                <a:pos x="130" y="12"/>
              </a:cxn>
              <a:cxn ang="0">
                <a:pos x="122" y="0"/>
              </a:cxn>
              <a:cxn ang="0">
                <a:pos x="115" y="6"/>
              </a:cxn>
              <a:cxn ang="0">
                <a:pos x="104" y="13"/>
              </a:cxn>
              <a:cxn ang="0">
                <a:pos x="96" y="15"/>
              </a:cxn>
              <a:cxn ang="0">
                <a:pos x="89" y="13"/>
              </a:cxn>
              <a:cxn ang="0">
                <a:pos x="91" y="22"/>
              </a:cxn>
              <a:cxn ang="0">
                <a:pos x="101" y="27"/>
              </a:cxn>
              <a:cxn ang="0">
                <a:pos x="97" y="33"/>
              </a:cxn>
              <a:cxn ang="0">
                <a:pos x="100" y="40"/>
              </a:cxn>
              <a:cxn ang="0">
                <a:pos x="99" y="46"/>
              </a:cxn>
              <a:cxn ang="0">
                <a:pos x="92" y="49"/>
              </a:cxn>
              <a:cxn ang="0">
                <a:pos x="88" y="45"/>
              </a:cxn>
              <a:cxn ang="0">
                <a:pos x="70" y="59"/>
              </a:cxn>
              <a:cxn ang="0">
                <a:pos x="73" y="71"/>
              </a:cxn>
              <a:cxn ang="0">
                <a:pos x="45" y="74"/>
              </a:cxn>
              <a:cxn ang="0">
                <a:pos x="14" y="72"/>
              </a:cxn>
              <a:cxn ang="0">
                <a:pos x="6" y="75"/>
              </a:cxn>
              <a:cxn ang="0">
                <a:pos x="6" y="141"/>
              </a:cxn>
              <a:cxn ang="0">
                <a:pos x="14" y="155"/>
              </a:cxn>
              <a:cxn ang="0">
                <a:pos x="27" y="173"/>
              </a:cxn>
              <a:cxn ang="0">
                <a:pos x="50" y="175"/>
              </a:cxn>
              <a:cxn ang="0">
                <a:pos x="60" y="211"/>
              </a:cxn>
              <a:cxn ang="0">
                <a:pos x="60" y="237"/>
              </a:cxn>
              <a:cxn ang="0">
                <a:pos x="92" y="226"/>
              </a:cxn>
              <a:cxn ang="0">
                <a:pos x="138" y="205"/>
              </a:cxn>
              <a:cxn ang="0">
                <a:pos x="146" y="184"/>
              </a:cxn>
              <a:cxn ang="0">
                <a:pos x="189" y="173"/>
              </a:cxn>
              <a:cxn ang="0">
                <a:pos x="209" y="163"/>
              </a:cxn>
              <a:cxn ang="0">
                <a:pos x="217" y="156"/>
              </a:cxn>
              <a:cxn ang="0">
                <a:pos x="225" y="144"/>
              </a:cxn>
              <a:cxn ang="0">
                <a:pos x="228" y="137"/>
              </a:cxn>
              <a:cxn ang="0">
                <a:pos x="232" y="129"/>
              </a:cxn>
            </a:cxnLst>
            <a:rect l="0" t="0" r="r" b="b"/>
            <a:pathLst>
              <a:path w="232" h="237">
                <a:moveTo>
                  <a:pt x="0" y="72"/>
                </a:moveTo>
                <a:cubicBezTo>
                  <a:pt x="1" y="72"/>
                  <a:pt x="2" y="73"/>
                  <a:pt x="6" y="75"/>
                </a:cubicBezTo>
                <a:cubicBezTo>
                  <a:pt x="6" y="66"/>
                  <a:pt x="6" y="66"/>
                  <a:pt x="6" y="66"/>
                </a:cubicBezTo>
                <a:lnTo>
                  <a:pt x="0" y="72"/>
                </a:lnTo>
                <a:close/>
                <a:moveTo>
                  <a:pt x="231" y="124"/>
                </a:moveTo>
                <a:cubicBezTo>
                  <a:pt x="227" y="122"/>
                  <a:pt x="227" y="122"/>
                  <a:pt x="227" y="122"/>
                </a:cubicBezTo>
                <a:cubicBezTo>
                  <a:pt x="223" y="124"/>
                  <a:pt x="223" y="124"/>
                  <a:pt x="223" y="124"/>
                </a:cubicBezTo>
                <a:cubicBezTo>
                  <a:pt x="218" y="127"/>
                  <a:pt x="218" y="127"/>
                  <a:pt x="218" y="127"/>
                </a:cubicBezTo>
                <a:cubicBezTo>
                  <a:pt x="216" y="124"/>
                  <a:pt x="216" y="124"/>
                  <a:pt x="216" y="124"/>
                </a:cubicBezTo>
                <a:cubicBezTo>
                  <a:pt x="214" y="120"/>
                  <a:pt x="214" y="120"/>
                  <a:pt x="214" y="120"/>
                </a:cubicBezTo>
                <a:cubicBezTo>
                  <a:pt x="210" y="117"/>
                  <a:pt x="210" y="117"/>
                  <a:pt x="210" y="117"/>
                </a:cubicBezTo>
                <a:cubicBezTo>
                  <a:pt x="206" y="113"/>
                  <a:pt x="206" y="113"/>
                  <a:pt x="206" y="113"/>
                </a:cubicBezTo>
                <a:cubicBezTo>
                  <a:pt x="202" y="113"/>
                  <a:pt x="202" y="113"/>
                  <a:pt x="202" y="113"/>
                </a:cubicBezTo>
                <a:cubicBezTo>
                  <a:pt x="197" y="111"/>
                  <a:pt x="197" y="111"/>
                  <a:pt x="197" y="111"/>
                </a:cubicBezTo>
                <a:cubicBezTo>
                  <a:pt x="195" y="113"/>
                  <a:pt x="195" y="113"/>
                  <a:pt x="195" y="113"/>
                </a:cubicBezTo>
                <a:cubicBezTo>
                  <a:pt x="190" y="110"/>
                  <a:pt x="190" y="110"/>
                  <a:pt x="190" y="110"/>
                </a:cubicBezTo>
                <a:cubicBezTo>
                  <a:pt x="186" y="111"/>
                  <a:pt x="186" y="111"/>
                  <a:pt x="186" y="111"/>
                </a:cubicBezTo>
                <a:cubicBezTo>
                  <a:pt x="185" y="110"/>
                  <a:pt x="185" y="110"/>
                  <a:pt x="185" y="110"/>
                </a:cubicBezTo>
                <a:cubicBezTo>
                  <a:pt x="187" y="106"/>
                  <a:pt x="187" y="106"/>
                  <a:pt x="187" y="106"/>
                </a:cubicBezTo>
                <a:cubicBezTo>
                  <a:pt x="185" y="101"/>
                  <a:pt x="185" y="101"/>
                  <a:pt x="185" y="101"/>
                </a:cubicBezTo>
                <a:cubicBezTo>
                  <a:pt x="189" y="100"/>
                  <a:pt x="189" y="100"/>
                  <a:pt x="189" y="100"/>
                </a:cubicBezTo>
                <a:cubicBezTo>
                  <a:pt x="189" y="95"/>
                  <a:pt x="189" y="95"/>
                  <a:pt x="189" y="95"/>
                </a:cubicBezTo>
                <a:cubicBezTo>
                  <a:pt x="191" y="85"/>
                  <a:pt x="191" y="85"/>
                  <a:pt x="191" y="85"/>
                </a:cubicBezTo>
                <a:cubicBezTo>
                  <a:pt x="187" y="84"/>
                  <a:pt x="187" y="84"/>
                  <a:pt x="187" y="84"/>
                </a:cubicBezTo>
                <a:cubicBezTo>
                  <a:pt x="182" y="80"/>
                  <a:pt x="182" y="80"/>
                  <a:pt x="182" y="80"/>
                </a:cubicBezTo>
                <a:cubicBezTo>
                  <a:pt x="177" y="78"/>
                  <a:pt x="177" y="78"/>
                  <a:pt x="177" y="78"/>
                </a:cubicBezTo>
                <a:cubicBezTo>
                  <a:pt x="172" y="78"/>
                  <a:pt x="172" y="78"/>
                  <a:pt x="172" y="78"/>
                </a:cubicBezTo>
                <a:cubicBezTo>
                  <a:pt x="169" y="76"/>
                  <a:pt x="169" y="76"/>
                  <a:pt x="169" y="76"/>
                </a:cubicBezTo>
                <a:cubicBezTo>
                  <a:pt x="169" y="71"/>
                  <a:pt x="169" y="71"/>
                  <a:pt x="169" y="71"/>
                </a:cubicBezTo>
                <a:cubicBezTo>
                  <a:pt x="170" y="61"/>
                  <a:pt x="170" y="61"/>
                  <a:pt x="170" y="61"/>
                </a:cubicBezTo>
                <a:cubicBezTo>
                  <a:pt x="167" y="57"/>
                  <a:pt x="167" y="57"/>
                  <a:pt x="167" y="57"/>
                </a:cubicBezTo>
                <a:cubicBezTo>
                  <a:pt x="165" y="56"/>
                  <a:pt x="165" y="56"/>
                  <a:pt x="165" y="56"/>
                </a:cubicBezTo>
                <a:cubicBezTo>
                  <a:pt x="163" y="59"/>
                  <a:pt x="163" y="59"/>
                  <a:pt x="163" y="59"/>
                </a:cubicBezTo>
                <a:cubicBezTo>
                  <a:pt x="161" y="61"/>
                  <a:pt x="161" y="61"/>
                  <a:pt x="161" y="61"/>
                </a:cubicBezTo>
                <a:cubicBezTo>
                  <a:pt x="158" y="60"/>
                  <a:pt x="158" y="60"/>
                  <a:pt x="158" y="60"/>
                </a:cubicBezTo>
                <a:cubicBezTo>
                  <a:pt x="157" y="53"/>
                  <a:pt x="157" y="53"/>
                  <a:pt x="157" y="53"/>
                </a:cubicBezTo>
                <a:cubicBezTo>
                  <a:pt x="159" y="36"/>
                  <a:pt x="159" y="36"/>
                  <a:pt x="159" y="36"/>
                </a:cubicBezTo>
                <a:cubicBezTo>
                  <a:pt x="158" y="35"/>
                  <a:pt x="158" y="35"/>
                  <a:pt x="158" y="35"/>
                </a:cubicBezTo>
                <a:cubicBezTo>
                  <a:pt x="151" y="36"/>
                  <a:pt x="151" y="36"/>
                  <a:pt x="151" y="36"/>
                </a:cubicBezTo>
                <a:cubicBezTo>
                  <a:pt x="154" y="32"/>
                  <a:pt x="154" y="32"/>
                  <a:pt x="154" y="32"/>
                </a:cubicBezTo>
                <a:cubicBezTo>
                  <a:pt x="152" y="29"/>
                  <a:pt x="152" y="29"/>
                  <a:pt x="152" y="29"/>
                </a:cubicBezTo>
                <a:cubicBezTo>
                  <a:pt x="147" y="32"/>
                  <a:pt x="147" y="32"/>
                  <a:pt x="147" y="32"/>
                </a:cubicBezTo>
                <a:cubicBezTo>
                  <a:pt x="142" y="30"/>
                  <a:pt x="142" y="30"/>
                  <a:pt x="142" y="30"/>
                </a:cubicBezTo>
                <a:cubicBezTo>
                  <a:pt x="137" y="32"/>
                  <a:pt x="137" y="32"/>
                  <a:pt x="137" y="32"/>
                </a:cubicBezTo>
                <a:cubicBezTo>
                  <a:pt x="132" y="28"/>
                  <a:pt x="132" y="28"/>
                  <a:pt x="132" y="28"/>
                </a:cubicBezTo>
                <a:cubicBezTo>
                  <a:pt x="126" y="27"/>
                  <a:pt x="126" y="27"/>
                  <a:pt x="126" y="27"/>
                </a:cubicBezTo>
                <a:cubicBezTo>
                  <a:pt x="125" y="24"/>
                  <a:pt x="125" y="24"/>
                  <a:pt x="125" y="24"/>
                </a:cubicBezTo>
                <a:cubicBezTo>
                  <a:pt x="131" y="20"/>
                  <a:pt x="131" y="20"/>
                  <a:pt x="131" y="20"/>
                </a:cubicBezTo>
                <a:cubicBezTo>
                  <a:pt x="131" y="17"/>
                  <a:pt x="131" y="17"/>
                  <a:pt x="131" y="17"/>
                </a:cubicBezTo>
                <a:cubicBezTo>
                  <a:pt x="130" y="12"/>
                  <a:pt x="130" y="12"/>
                  <a:pt x="130" y="12"/>
                </a:cubicBezTo>
                <a:cubicBezTo>
                  <a:pt x="126" y="5"/>
                  <a:pt x="126" y="5"/>
                  <a:pt x="126" y="5"/>
                </a:cubicBezTo>
                <a:cubicBezTo>
                  <a:pt x="122" y="0"/>
                  <a:pt x="122" y="0"/>
                  <a:pt x="122" y="0"/>
                </a:cubicBezTo>
                <a:cubicBezTo>
                  <a:pt x="116" y="2"/>
                  <a:pt x="116" y="2"/>
                  <a:pt x="116" y="2"/>
                </a:cubicBezTo>
                <a:cubicBezTo>
                  <a:pt x="115" y="6"/>
                  <a:pt x="115" y="6"/>
                  <a:pt x="115" y="6"/>
                </a:cubicBezTo>
                <a:cubicBezTo>
                  <a:pt x="112" y="8"/>
                  <a:pt x="112" y="8"/>
                  <a:pt x="112" y="8"/>
                </a:cubicBezTo>
                <a:cubicBezTo>
                  <a:pt x="104" y="13"/>
                  <a:pt x="104" y="13"/>
                  <a:pt x="104" y="13"/>
                </a:cubicBezTo>
                <a:cubicBezTo>
                  <a:pt x="100" y="16"/>
                  <a:pt x="100" y="16"/>
                  <a:pt x="100" y="16"/>
                </a:cubicBezTo>
                <a:cubicBezTo>
                  <a:pt x="96" y="15"/>
                  <a:pt x="96" y="15"/>
                  <a:pt x="96" y="15"/>
                </a:cubicBezTo>
                <a:cubicBezTo>
                  <a:pt x="92" y="17"/>
                  <a:pt x="92" y="17"/>
                  <a:pt x="92" y="17"/>
                </a:cubicBezTo>
                <a:cubicBezTo>
                  <a:pt x="89" y="13"/>
                  <a:pt x="89" y="13"/>
                  <a:pt x="89" y="13"/>
                </a:cubicBezTo>
                <a:cubicBezTo>
                  <a:pt x="88" y="16"/>
                  <a:pt x="88" y="16"/>
                  <a:pt x="88" y="16"/>
                </a:cubicBezTo>
                <a:cubicBezTo>
                  <a:pt x="91" y="22"/>
                  <a:pt x="91" y="22"/>
                  <a:pt x="91" y="22"/>
                </a:cubicBezTo>
                <a:cubicBezTo>
                  <a:pt x="99" y="24"/>
                  <a:pt x="99" y="24"/>
                  <a:pt x="99" y="24"/>
                </a:cubicBezTo>
                <a:cubicBezTo>
                  <a:pt x="101" y="27"/>
                  <a:pt x="101" y="27"/>
                  <a:pt x="101" y="27"/>
                </a:cubicBezTo>
                <a:cubicBezTo>
                  <a:pt x="97" y="30"/>
                  <a:pt x="97" y="30"/>
                  <a:pt x="97" y="30"/>
                </a:cubicBezTo>
                <a:cubicBezTo>
                  <a:pt x="97" y="33"/>
                  <a:pt x="97" y="33"/>
                  <a:pt x="97" y="33"/>
                </a:cubicBezTo>
                <a:cubicBezTo>
                  <a:pt x="101" y="35"/>
                  <a:pt x="101" y="35"/>
                  <a:pt x="101" y="35"/>
                </a:cubicBezTo>
                <a:cubicBezTo>
                  <a:pt x="100" y="40"/>
                  <a:pt x="100" y="40"/>
                  <a:pt x="100" y="40"/>
                </a:cubicBezTo>
                <a:cubicBezTo>
                  <a:pt x="97" y="42"/>
                  <a:pt x="97" y="42"/>
                  <a:pt x="97" y="42"/>
                </a:cubicBezTo>
                <a:cubicBezTo>
                  <a:pt x="99" y="46"/>
                  <a:pt x="99" y="46"/>
                  <a:pt x="99" y="46"/>
                </a:cubicBezTo>
                <a:cubicBezTo>
                  <a:pt x="96" y="47"/>
                  <a:pt x="96" y="47"/>
                  <a:pt x="96" y="47"/>
                </a:cubicBezTo>
                <a:cubicBezTo>
                  <a:pt x="92" y="49"/>
                  <a:pt x="92" y="49"/>
                  <a:pt x="92" y="49"/>
                </a:cubicBezTo>
                <a:cubicBezTo>
                  <a:pt x="91" y="44"/>
                  <a:pt x="91" y="44"/>
                  <a:pt x="91" y="44"/>
                </a:cubicBezTo>
                <a:cubicBezTo>
                  <a:pt x="88" y="45"/>
                  <a:pt x="88" y="45"/>
                  <a:pt x="88" y="45"/>
                </a:cubicBezTo>
                <a:cubicBezTo>
                  <a:pt x="78" y="53"/>
                  <a:pt x="78" y="53"/>
                  <a:pt x="78" y="53"/>
                </a:cubicBezTo>
                <a:cubicBezTo>
                  <a:pt x="70" y="59"/>
                  <a:pt x="70" y="59"/>
                  <a:pt x="70" y="59"/>
                </a:cubicBezTo>
                <a:cubicBezTo>
                  <a:pt x="72" y="65"/>
                  <a:pt x="72" y="65"/>
                  <a:pt x="72" y="65"/>
                </a:cubicBezTo>
                <a:cubicBezTo>
                  <a:pt x="73" y="71"/>
                  <a:pt x="73" y="71"/>
                  <a:pt x="73" y="71"/>
                </a:cubicBezTo>
                <a:cubicBezTo>
                  <a:pt x="63" y="74"/>
                  <a:pt x="63" y="74"/>
                  <a:pt x="63" y="74"/>
                </a:cubicBezTo>
                <a:cubicBezTo>
                  <a:pt x="45" y="74"/>
                  <a:pt x="45" y="74"/>
                  <a:pt x="45" y="74"/>
                </a:cubicBezTo>
                <a:cubicBezTo>
                  <a:pt x="32" y="75"/>
                  <a:pt x="32" y="75"/>
                  <a:pt x="32" y="75"/>
                </a:cubicBezTo>
                <a:cubicBezTo>
                  <a:pt x="14" y="72"/>
                  <a:pt x="14" y="72"/>
                  <a:pt x="14" y="72"/>
                </a:cubicBezTo>
                <a:cubicBezTo>
                  <a:pt x="9" y="77"/>
                  <a:pt x="9" y="77"/>
                  <a:pt x="9" y="77"/>
                </a:cubicBezTo>
                <a:cubicBezTo>
                  <a:pt x="8" y="76"/>
                  <a:pt x="7" y="76"/>
                  <a:pt x="6" y="75"/>
                </a:cubicBezTo>
                <a:cubicBezTo>
                  <a:pt x="6" y="116"/>
                  <a:pt x="6" y="116"/>
                  <a:pt x="6" y="116"/>
                </a:cubicBezTo>
                <a:cubicBezTo>
                  <a:pt x="6" y="141"/>
                  <a:pt x="6" y="141"/>
                  <a:pt x="6" y="141"/>
                </a:cubicBezTo>
                <a:cubicBezTo>
                  <a:pt x="14" y="153"/>
                  <a:pt x="14" y="153"/>
                  <a:pt x="14" y="153"/>
                </a:cubicBezTo>
                <a:cubicBezTo>
                  <a:pt x="14" y="154"/>
                  <a:pt x="14" y="155"/>
                  <a:pt x="14" y="155"/>
                </a:cubicBezTo>
                <a:cubicBezTo>
                  <a:pt x="14" y="155"/>
                  <a:pt x="15" y="155"/>
                  <a:pt x="16" y="156"/>
                </a:cubicBezTo>
                <a:cubicBezTo>
                  <a:pt x="27" y="173"/>
                  <a:pt x="27" y="173"/>
                  <a:pt x="27" y="173"/>
                </a:cubicBezTo>
                <a:cubicBezTo>
                  <a:pt x="48" y="173"/>
                  <a:pt x="48" y="173"/>
                  <a:pt x="48" y="173"/>
                </a:cubicBezTo>
                <a:cubicBezTo>
                  <a:pt x="48" y="173"/>
                  <a:pt x="49" y="174"/>
                  <a:pt x="50" y="175"/>
                </a:cubicBezTo>
                <a:cubicBezTo>
                  <a:pt x="59" y="201"/>
                  <a:pt x="59" y="201"/>
                  <a:pt x="59" y="201"/>
                </a:cubicBezTo>
                <a:cubicBezTo>
                  <a:pt x="59" y="205"/>
                  <a:pt x="60" y="208"/>
                  <a:pt x="60" y="211"/>
                </a:cubicBezTo>
                <a:cubicBezTo>
                  <a:pt x="60" y="229"/>
                  <a:pt x="60" y="229"/>
                  <a:pt x="60" y="229"/>
                </a:cubicBezTo>
                <a:cubicBezTo>
                  <a:pt x="60" y="237"/>
                  <a:pt x="60" y="237"/>
                  <a:pt x="60" y="237"/>
                </a:cubicBezTo>
                <a:cubicBezTo>
                  <a:pt x="76" y="232"/>
                  <a:pt x="76" y="232"/>
                  <a:pt x="76" y="232"/>
                </a:cubicBezTo>
                <a:cubicBezTo>
                  <a:pt x="92" y="226"/>
                  <a:pt x="92" y="226"/>
                  <a:pt x="92" y="226"/>
                </a:cubicBezTo>
                <a:cubicBezTo>
                  <a:pt x="103" y="205"/>
                  <a:pt x="103" y="205"/>
                  <a:pt x="103" y="205"/>
                </a:cubicBezTo>
                <a:cubicBezTo>
                  <a:pt x="138" y="205"/>
                  <a:pt x="138" y="205"/>
                  <a:pt x="138" y="205"/>
                </a:cubicBezTo>
                <a:cubicBezTo>
                  <a:pt x="146" y="205"/>
                  <a:pt x="146" y="205"/>
                  <a:pt x="146" y="205"/>
                </a:cubicBezTo>
                <a:cubicBezTo>
                  <a:pt x="146" y="184"/>
                  <a:pt x="146" y="184"/>
                  <a:pt x="146" y="184"/>
                </a:cubicBezTo>
                <a:cubicBezTo>
                  <a:pt x="178" y="184"/>
                  <a:pt x="178" y="184"/>
                  <a:pt x="178" y="184"/>
                </a:cubicBezTo>
                <a:cubicBezTo>
                  <a:pt x="189" y="173"/>
                  <a:pt x="189" y="173"/>
                  <a:pt x="189" y="173"/>
                </a:cubicBezTo>
                <a:cubicBezTo>
                  <a:pt x="210" y="170"/>
                  <a:pt x="210" y="170"/>
                  <a:pt x="210" y="170"/>
                </a:cubicBezTo>
                <a:cubicBezTo>
                  <a:pt x="209" y="163"/>
                  <a:pt x="209" y="163"/>
                  <a:pt x="209" y="163"/>
                </a:cubicBezTo>
                <a:cubicBezTo>
                  <a:pt x="213" y="159"/>
                  <a:pt x="213" y="159"/>
                  <a:pt x="213" y="159"/>
                </a:cubicBezTo>
                <a:cubicBezTo>
                  <a:pt x="217" y="156"/>
                  <a:pt x="217" y="156"/>
                  <a:pt x="217" y="156"/>
                </a:cubicBezTo>
                <a:cubicBezTo>
                  <a:pt x="219" y="147"/>
                  <a:pt x="219" y="147"/>
                  <a:pt x="219" y="147"/>
                </a:cubicBezTo>
                <a:cubicBezTo>
                  <a:pt x="225" y="144"/>
                  <a:pt x="225" y="144"/>
                  <a:pt x="225" y="144"/>
                </a:cubicBezTo>
                <a:cubicBezTo>
                  <a:pt x="225" y="141"/>
                  <a:pt x="225" y="141"/>
                  <a:pt x="225" y="141"/>
                </a:cubicBezTo>
                <a:cubicBezTo>
                  <a:pt x="228" y="137"/>
                  <a:pt x="228" y="137"/>
                  <a:pt x="228" y="137"/>
                </a:cubicBezTo>
                <a:cubicBezTo>
                  <a:pt x="229" y="133"/>
                  <a:pt x="229" y="133"/>
                  <a:pt x="229" y="133"/>
                </a:cubicBezTo>
                <a:cubicBezTo>
                  <a:pt x="232" y="129"/>
                  <a:pt x="232" y="129"/>
                  <a:pt x="232" y="129"/>
                </a:cubicBezTo>
                <a:cubicBezTo>
                  <a:pt x="231" y="124"/>
                  <a:pt x="231" y="124"/>
                  <a:pt x="231" y="124"/>
                </a:cubicBezTo>
                <a:close/>
              </a:path>
            </a:pathLst>
          </a:custGeom>
          <a:solidFill>
            <a:sysClr val="window" lastClr="FFFFFF">
              <a:lumMod val="95000"/>
            </a:sysClr>
          </a:solidFill>
          <a:ln w="9525" cap="flat" cmpd="sng" algn="ctr">
            <a:solidFill>
              <a:sysClr val="windowText" lastClr="000000">
                <a:lumMod val="75000"/>
                <a:lumOff val="25000"/>
              </a:sys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3" name="Italy" descr="© INSCALE GmbH, 05.05.2010&#10;http://www.presentationload.com/">
            <a:extLst>
              <a:ext uri="{FF2B5EF4-FFF2-40B4-BE49-F238E27FC236}">
                <a16:creationId xmlns:a16="http://schemas.microsoft.com/office/drawing/2014/main" id="{A95C63DB-0DFC-9F35-B381-58670270A3FF}"/>
              </a:ext>
            </a:extLst>
          </p:cNvPr>
          <p:cNvSpPr>
            <a:spLocks noEditPoints="1"/>
          </p:cNvSpPr>
          <p:nvPr/>
        </p:nvSpPr>
        <p:spPr bwMode="gray">
          <a:xfrm>
            <a:off x="6922981" y="3724102"/>
            <a:ext cx="1596505" cy="1747807"/>
          </a:xfrm>
          <a:custGeom>
            <a:avLst/>
            <a:gdLst>
              <a:gd name="T0" fmla="*/ 2147483647 w 780"/>
              <a:gd name="T1" fmla="*/ 2147483647 h 828"/>
              <a:gd name="T2" fmla="*/ 2147483647 w 780"/>
              <a:gd name="T3" fmla="*/ 2147483647 h 828"/>
              <a:gd name="T4" fmla="*/ 2147483647 w 780"/>
              <a:gd name="T5" fmla="*/ 2147483647 h 828"/>
              <a:gd name="T6" fmla="*/ 2147483647 w 780"/>
              <a:gd name="T7" fmla="*/ 2147483647 h 828"/>
              <a:gd name="T8" fmla="*/ 2147483647 w 780"/>
              <a:gd name="T9" fmla="*/ 2147483647 h 828"/>
              <a:gd name="T10" fmla="*/ 2147483647 w 780"/>
              <a:gd name="T11" fmla="*/ 2147483647 h 828"/>
              <a:gd name="T12" fmla="*/ 2147483647 w 780"/>
              <a:gd name="T13" fmla="*/ 2147483647 h 828"/>
              <a:gd name="T14" fmla="*/ 2147483647 w 780"/>
              <a:gd name="T15" fmla="*/ 2147483647 h 828"/>
              <a:gd name="T16" fmla="*/ 2147483647 w 780"/>
              <a:gd name="T17" fmla="*/ 2147483647 h 828"/>
              <a:gd name="T18" fmla="*/ 2147483647 w 780"/>
              <a:gd name="T19" fmla="*/ 2147483647 h 828"/>
              <a:gd name="T20" fmla="*/ 2147483647 w 780"/>
              <a:gd name="T21" fmla="*/ 2147483647 h 828"/>
              <a:gd name="T22" fmla="*/ 2147483647 w 780"/>
              <a:gd name="T23" fmla="*/ 2147483647 h 828"/>
              <a:gd name="T24" fmla="*/ 2147483647 w 780"/>
              <a:gd name="T25" fmla="*/ 2147483647 h 828"/>
              <a:gd name="T26" fmla="*/ 2147483647 w 780"/>
              <a:gd name="T27" fmla="*/ 2147483647 h 828"/>
              <a:gd name="T28" fmla="*/ 2147483647 w 780"/>
              <a:gd name="T29" fmla="*/ 2147483647 h 828"/>
              <a:gd name="T30" fmla="*/ 2147483647 w 780"/>
              <a:gd name="T31" fmla="*/ 2147483647 h 828"/>
              <a:gd name="T32" fmla="*/ 2147483647 w 780"/>
              <a:gd name="T33" fmla="*/ 2147483647 h 828"/>
              <a:gd name="T34" fmla="*/ 2147483647 w 780"/>
              <a:gd name="T35" fmla="*/ 2147483647 h 828"/>
              <a:gd name="T36" fmla="*/ 2147483647 w 780"/>
              <a:gd name="T37" fmla="*/ 2147483647 h 828"/>
              <a:gd name="T38" fmla="*/ 2147483647 w 780"/>
              <a:gd name="T39" fmla="*/ 2147483647 h 828"/>
              <a:gd name="T40" fmla="*/ 2147483647 w 780"/>
              <a:gd name="T41" fmla="*/ 2147483647 h 828"/>
              <a:gd name="T42" fmla="*/ 2147483647 w 780"/>
              <a:gd name="T43" fmla="*/ 2147483647 h 828"/>
              <a:gd name="T44" fmla="*/ 2147483647 w 780"/>
              <a:gd name="T45" fmla="*/ 2147483647 h 828"/>
              <a:gd name="T46" fmla="*/ 2147483647 w 780"/>
              <a:gd name="T47" fmla="*/ 2147483647 h 828"/>
              <a:gd name="T48" fmla="*/ 2147483647 w 780"/>
              <a:gd name="T49" fmla="*/ 2147483647 h 828"/>
              <a:gd name="T50" fmla="*/ 2147483647 w 780"/>
              <a:gd name="T51" fmla="*/ 2147483647 h 828"/>
              <a:gd name="T52" fmla="*/ 2147483647 w 780"/>
              <a:gd name="T53" fmla="*/ 2147483647 h 828"/>
              <a:gd name="T54" fmla="*/ 2147483647 w 780"/>
              <a:gd name="T55" fmla="*/ 2147483647 h 828"/>
              <a:gd name="T56" fmla="*/ 2147483647 w 780"/>
              <a:gd name="T57" fmla="*/ 2147483647 h 828"/>
              <a:gd name="T58" fmla="*/ 2147483647 w 780"/>
              <a:gd name="T59" fmla="*/ 2147483647 h 828"/>
              <a:gd name="T60" fmla="*/ 2147483647 w 780"/>
              <a:gd name="T61" fmla="*/ 2147483647 h 828"/>
              <a:gd name="T62" fmla="*/ 2147483647 w 780"/>
              <a:gd name="T63" fmla="*/ 2147483647 h 828"/>
              <a:gd name="T64" fmla="*/ 2147483647 w 780"/>
              <a:gd name="T65" fmla="*/ 2147483647 h 828"/>
              <a:gd name="T66" fmla="*/ 2147483647 w 780"/>
              <a:gd name="T67" fmla="*/ 2147483647 h 828"/>
              <a:gd name="T68" fmla="*/ 2147483647 w 780"/>
              <a:gd name="T69" fmla="*/ 2147483647 h 828"/>
              <a:gd name="T70" fmla="*/ 2147483647 w 780"/>
              <a:gd name="T71" fmla="*/ 2147483647 h 828"/>
              <a:gd name="T72" fmla="*/ 2147483647 w 780"/>
              <a:gd name="T73" fmla="*/ 2147483647 h 828"/>
              <a:gd name="T74" fmla="*/ 2147483647 w 780"/>
              <a:gd name="T75" fmla="*/ 2147483647 h 828"/>
              <a:gd name="T76" fmla="*/ 2147483647 w 780"/>
              <a:gd name="T77" fmla="*/ 2147483647 h 828"/>
              <a:gd name="T78" fmla="*/ 2147483647 w 780"/>
              <a:gd name="T79" fmla="*/ 2147483647 h 828"/>
              <a:gd name="T80" fmla="*/ 2147483647 w 780"/>
              <a:gd name="T81" fmla="*/ 2147483647 h 828"/>
              <a:gd name="T82" fmla="*/ 2147483647 w 780"/>
              <a:gd name="T83" fmla="*/ 2147483647 h 828"/>
              <a:gd name="T84" fmla="*/ 2147483647 w 780"/>
              <a:gd name="T85" fmla="*/ 2147483647 h 828"/>
              <a:gd name="T86" fmla="*/ 2147483647 w 780"/>
              <a:gd name="T87" fmla="*/ 2147483647 h 828"/>
              <a:gd name="T88" fmla="*/ 2147483647 w 780"/>
              <a:gd name="T89" fmla="*/ 2147483647 h 828"/>
              <a:gd name="T90" fmla="*/ 2147483647 w 780"/>
              <a:gd name="T91" fmla="*/ 2147483647 h 828"/>
              <a:gd name="T92" fmla="*/ 2147483647 w 780"/>
              <a:gd name="T93" fmla="*/ 2147483647 h 828"/>
              <a:gd name="T94" fmla="*/ 2147483647 w 780"/>
              <a:gd name="T95" fmla="*/ 2147483647 h 828"/>
              <a:gd name="T96" fmla="*/ 2147483647 w 780"/>
              <a:gd name="T97" fmla="*/ 2147483647 h 828"/>
              <a:gd name="T98" fmla="*/ 2147483647 w 780"/>
              <a:gd name="T99" fmla="*/ 2147483647 h 828"/>
              <a:gd name="T100" fmla="*/ 2147483647 w 780"/>
              <a:gd name="T101" fmla="*/ 2147483647 h 828"/>
              <a:gd name="T102" fmla="*/ 2147483647 w 780"/>
              <a:gd name="T103" fmla="*/ 2147483647 h 828"/>
              <a:gd name="T104" fmla="*/ 2147483647 w 780"/>
              <a:gd name="T105" fmla="*/ 2147483647 h 828"/>
              <a:gd name="T106" fmla="*/ 2147483647 w 780"/>
              <a:gd name="T107" fmla="*/ 2147483647 h 828"/>
              <a:gd name="T108" fmla="*/ 2147483647 w 780"/>
              <a:gd name="T109" fmla="*/ 2147483647 h 828"/>
              <a:gd name="T110" fmla="*/ 2147483647 w 780"/>
              <a:gd name="T111" fmla="*/ 2147483647 h 828"/>
              <a:gd name="T112" fmla="*/ 2147483647 w 780"/>
              <a:gd name="T113" fmla="*/ 2147483647 h 828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w 780"/>
              <a:gd name="T172" fmla="*/ 0 h 828"/>
              <a:gd name="T173" fmla="*/ 780 w 780"/>
              <a:gd name="T174" fmla="*/ 828 h 828"/>
            </a:gdLst>
            <a:ahLst/>
            <a:cxnLst>
              <a:cxn ang="T114">
                <a:pos x="T0" y="T1"/>
              </a:cxn>
              <a:cxn ang="T115">
                <a:pos x="T2" y="T3"/>
              </a:cxn>
              <a:cxn ang="T116">
                <a:pos x="T4" y="T5"/>
              </a:cxn>
              <a:cxn ang="T117">
                <a:pos x="T6" y="T7"/>
              </a:cxn>
              <a:cxn ang="T118">
                <a:pos x="T8" y="T9"/>
              </a:cxn>
              <a:cxn ang="T119">
                <a:pos x="T10" y="T11"/>
              </a:cxn>
              <a:cxn ang="T120">
                <a:pos x="T12" y="T13"/>
              </a:cxn>
              <a:cxn ang="T121">
                <a:pos x="T14" y="T15"/>
              </a:cxn>
              <a:cxn ang="T122">
                <a:pos x="T16" y="T17"/>
              </a:cxn>
              <a:cxn ang="T123">
                <a:pos x="T18" y="T19"/>
              </a:cxn>
              <a:cxn ang="T124">
                <a:pos x="T20" y="T21"/>
              </a:cxn>
              <a:cxn ang="T125">
                <a:pos x="T22" y="T23"/>
              </a:cxn>
              <a:cxn ang="T126">
                <a:pos x="T24" y="T25"/>
              </a:cxn>
              <a:cxn ang="T127">
                <a:pos x="T26" y="T27"/>
              </a:cxn>
              <a:cxn ang="T128">
                <a:pos x="T28" y="T29"/>
              </a:cxn>
              <a:cxn ang="T129">
                <a:pos x="T30" y="T31"/>
              </a:cxn>
              <a:cxn ang="T130">
                <a:pos x="T32" y="T33"/>
              </a:cxn>
              <a:cxn ang="T131">
                <a:pos x="T34" y="T35"/>
              </a:cxn>
              <a:cxn ang="T132">
                <a:pos x="T36" y="T37"/>
              </a:cxn>
              <a:cxn ang="T133">
                <a:pos x="T38" y="T39"/>
              </a:cxn>
              <a:cxn ang="T134">
                <a:pos x="T40" y="T41"/>
              </a:cxn>
              <a:cxn ang="T135">
                <a:pos x="T42" y="T43"/>
              </a:cxn>
              <a:cxn ang="T136">
                <a:pos x="T44" y="T45"/>
              </a:cxn>
              <a:cxn ang="T137">
                <a:pos x="T46" y="T47"/>
              </a:cxn>
              <a:cxn ang="T138">
                <a:pos x="T48" y="T49"/>
              </a:cxn>
              <a:cxn ang="T139">
                <a:pos x="T50" y="T51"/>
              </a:cxn>
              <a:cxn ang="T140">
                <a:pos x="T52" y="T53"/>
              </a:cxn>
              <a:cxn ang="T141">
                <a:pos x="T54" y="T55"/>
              </a:cxn>
              <a:cxn ang="T142">
                <a:pos x="T56" y="T57"/>
              </a:cxn>
              <a:cxn ang="T143">
                <a:pos x="T58" y="T59"/>
              </a:cxn>
              <a:cxn ang="T144">
                <a:pos x="T60" y="T61"/>
              </a:cxn>
              <a:cxn ang="T145">
                <a:pos x="T62" y="T63"/>
              </a:cxn>
              <a:cxn ang="T146">
                <a:pos x="T64" y="T65"/>
              </a:cxn>
              <a:cxn ang="T147">
                <a:pos x="T66" y="T67"/>
              </a:cxn>
              <a:cxn ang="T148">
                <a:pos x="T68" y="T69"/>
              </a:cxn>
              <a:cxn ang="T149">
                <a:pos x="T70" y="T71"/>
              </a:cxn>
              <a:cxn ang="T150">
                <a:pos x="T72" y="T73"/>
              </a:cxn>
              <a:cxn ang="T151">
                <a:pos x="T74" y="T75"/>
              </a:cxn>
              <a:cxn ang="T152">
                <a:pos x="T76" y="T77"/>
              </a:cxn>
              <a:cxn ang="T153">
                <a:pos x="T78" y="T79"/>
              </a:cxn>
              <a:cxn ang="T154">
                <a:pos x="T80" y="T81"/>
              </a:cxn>
              <a:cxn ang="T155">
                <a:pos x="T82" y="T83"/>
              </a:cxn>
              <a:cxn ang="T156">
                <a:pos x="T84" y="T85"/>
              </a:cxn>
              <a:cxn ang="T157">
                <a:pos x="T86" y="T87"/>
              </a:cxn>
              <a:cxn ang="T158">
                <a:pos x="T88" y="T89"/>
              </a:cxn>
              <a:cxn ang="T159">
                <a:pos x="T90" y="T91"/>
              </a:cxn>
              <a:cxn ang="T160">
                <a:pos x="T92" y="T93"/>
              </a:cxn>
              <a:cxn ang="T161">
                <a:pos x="T94" y="T95"/>
              </a:cxn>
              <a:cxn ang="T162">
                <a:pos x="T96" y="T97"/>
              </a:cxn>
              <a:cxn ang="T163">
                <a:pos x="T98" y="T99"/>
              </a:cxn>
              <a:cxn ang="T164">
                <a:pos x="T100" y="T101"/>
              </a:cxn>
              <a:cxn ang="T165">
                <a:pos x="T102" y="T103"/>
              </a:cxn>
              <a:cxn ang="T166">
                <a:pos x="T104" y="T105"/>
              </a:cxn>
              <a:cxn ang="T167">
                <a:pos x="T106" y="T107"/>
              </a:cxn>
              <a:cxn ang="T168">
                <a:pos x="T108" y="T109"/>
              </a:cxn>
              <a:cxn ang="T169">
                <a:pos x="T110" y="T111"/>
              </a:cxn>
              <a:cxn ang="T170">
                <a:pos x="T112" y="T113"/>
              </a:cxn>
            </a:cxnLst>
            <a:rect l="T171" t="T172" r="T173" b="T174"/>
            <a:pathLst>
              <a:path w="780" h="828">
                <a:moveTo>
                  <a:pt x="570" y="720"/>
                </a:moveTo>
                <a:lnTo>
                  <a:pt x="558" y="714"/>
                </a:lnTo>
                <a:lnTo>
                  <a:pt x="552" y="708"/>
                </a:lnTo>
                <a:lnTo>
                  <a:pt x="540" y="708"/>
                </a:lnTo>
                <a:lnTo>
                  <a:pt x="534" y="714"/>
                </a:lnTo>
                <a:lnTo>
                  <a:pt x="522" y="720"/>
                </a:lnTo>
                <a:lnTo>
                  <a:pt x="516" y="726"/>
                </a:lnTo>
                <a:lnTo>
                  <a:pt x="468" y="726"/>
                </a:lnTo>
                <a:lnTo>
                  <a:pt x="456" y="720"/>
                </a:lnTo>
                <a:lnTo>
                  <a:pt x="444" y="708"/>
                </a:lnTo>
                <a:lnTo>
                  <a:pt x="438" y="708"/>
                </a:lnTo>
                <a:lnTo>
                  <a:pt x="420" y="726"/>
                </a:lnTo>
                <a:lnTo>
                  <a:pt x="402" y="714"/>
                </a:lnTo>
                <a:lnTo>
                  <a:pt x="396" y="714"/>
                </a:lnTo>
                <a:lnTo>
                  <a:pt x="384" y="726"/>
                </a:lnTo>
                <a:lnTo>
                  <a:pt x="384" y="738"/>
                </a:lnTo>
                <a:lnTo>
                  <a:pt x="396" y="750"/>
                </a:lnTo>
                <a:lnTo>
                  <a:pt x="420" y="762"/>
                </a:lnTo>
                <a:lnTo>
                  <a:pt x="426" y="762"/>
                </a:lnTo>
                <a:lnTo>
                  <a:pt x="444" y="780"/>
                </a:lnTo>
                <a:lnTo>
                  <a:pt x="444" y="786"/>
                </a:lnTo>
                <a:lnTo>
                  <a:pt x="456" y="786"/>
                </a:lnTo>
                <a:lnTo>
                  <a:pt x="468" y="798"/>
                </a:lnTo>
                <a:lnTo>
                  <a:pt x="480" y="804"/>
                </a:lnTo>
                <a:lnTo>
                  <a:pt x="498" y="798"/>
                </a:lnTo>
                <a:lnTo>
                  <a:pt x="504" y="804"/>
                </a:lnTo>
                <a:lnTo>
                  <a:pt x="516" y="810"/>
                </a:lnTo>
                <a:lnTo>
                  <a:pt x="522" y="822"/>
                </a:lnTo>
                <a:lnTo>
                  <a:pt x="534" y="828"/>
                </a:lnTo>
                <a:lnTo>
                  <a:pt x="558" y="828"/>
                </a:lnTo>
                <a:lnTo>
                  <a:pt x="570" y="816"/>
                </a:lnTo>
                <a:lnTo>
                  <a:pt x="570" y="792"/>
                </a:lnTo>
                <a:lnTo>
                  <a:pt x="564" y="780"/>
                </a:lnTo>
                <a:lnTo>
                  <a:pt x="564" y="768"/>
                </a:lnTo>
                <a:lnTo>
                  <a:pt x="570" y="750"/>
                </a:lnTo>
                <a:lnTo>
                  <a:pt x="576" y="738"/>
                </a:lnTo>
                <a:lnTo>
                  <a:pt x="582" y="732"/>
                </a:lnTo>
                <a:lnTo>
                  <a:pt x="582" y="714"/>
                </a:lnTo>
                <a:lnTo>
                  <a:pt x="576" y="702"/>
                </a:lnTo>
                <a:lnTo>
                  <a:pt x="570" y="720"/>
                </a:lnTo>
                <a:close/>
                <a:moveTo>
                  <a:pt x="180" y="468"/>
                </a:moveTo>
                <a:lnTo>
                  <a:pt x="156" y="480"/>
                </a:lnTo>
                <a:lnTo>
                  <a:pt x="150" y="486"/>
                </a:lnTo>
                <a:lnTo>
                  <a:pt x="138" y="492"/>
                </a:lnTo>
                <a:lnTo>
                  <a:pt x="132" y="498"/>
                </a:lnTo>
                <a:lnTo>
                  <a:pt x="126" y="498"/>
                </a:lnTo>
                <a:lnTo>
                  <a:pt x="114" y="492"/>
                </a:lnTo>
                <a:lnTo>
                  <a:pt x="102" y="480"/>
                </a:lnTo>
                <a:lnTo>
                  <a:pt x="96" y="498"/>
                </a:lnTo>
                <a:lnTo>
                  <a:pt x="102" y="504"/>
                </a:lnTo>
                <a:lnTo>
                  <a:pt x="114" y="510"/>
                </a:lnTo>
                <a:lnTo>
                  <a:pt x="120" y="522"/>
                </a:lnTo>
                <a:lnTo>
                  <a:pt x="120" y="540"/>
                </a:lnTo>
                <a:lnTo>
                  <a:pt x="114" y="558"/>
                </a:lnTo>
                <a:lnTo>
                  <a:pt x="114" y="570"/>
                </a:lnTo>
                <a:lnTo>
                  <a:pt x="126" y="582"/>
                </a:lnTo>
                <a:lnTo>
                  <a:pt x="114" y="588"/>
                </a:lnTo>
                <a:lnTo>
                  <a:pt x="120" y="636"/>
                </a:lnTo>
                <a:lnTo>
                  <a:pt x="108" y="636"/>
                </a:lnTo>
                <a:lnTo>
                  <a:pt x="126" y="654"/>
                </a:lnTo>
                <a:lnTo>
                  <a:pt x="138" y="654"/>
                </a:lnTo>
                <a:lnTo>
                  <a:pt x="144" y="642"/>
                </a:lnTo>
                <a:lnTo>
                  <a:pt x="156" y="630"/>
                </a:lnTo>
                <a:lnTo>
                  <a:pt x="156" y="618"/>
                </a:lnTo>
                <a:lnTo>
                  <a:pt x="168" y="630"/>
                </a:lnTo>
                <a:lnTo>
                  <a:pt x="180" y="636"/>
                </a:lnTo>
                <a:lnTo>
                  <a:pt x="186" y="636"/>
                </a:lnTo>
                <a:lnTo>
                  <a:pt x="192" y="630"/>
                </a:lnTo>
                <a:lnTo>
                  <a:pt x="198" y="618"/>
                </a:lnTo>
                <a:lnTo>
                  <a:pt x="198" y="594"/>
                </a:lnTo>
                <a:lnTo>
                  <a:pt x="204" y="582"/>
                </a:lnTo>
                <a:lnTo>
                  <a:pt x="204" y="558"/>
                </a:lnTo>
                <a:lnTo>
                  <a:pt x="198" y="552"/>
                </a:lnTo>
                <a:lnTo>
                  <a:pt x="192" y="552"/>
                </a:lnTo>
                <a:lnTo>
                  <a:pt x="192" y="546"/>
                </a:lnTo>
                <a:lnTo>
                  <a:pt x="198" y="540"/>
                </a:lnTo>
                <a:lnTo>
                  <a:pt x="204" y="540"/>
                </a:lnTo>
                <a:lnTo>
                  <a:pt x="210" y="534"/>
                </a:lnTo>
                <a:lnTo>
                  <a:pt x="210" y="522"/>
                </a:lnTo>
                <a:lnTo>
                  <a:pt x="204" y="510"/>
                </a:lnTo>
                <a:lnTo>
                  <a:pt x="204" y="492"/>
                </a:lnTo>
                <a:lnTo>
                  <a:pt x="198" y="480"/>
                </a:lnTo>
                <a:lnTo>
                  <a:pt x="186" y="474"/>
                </a:lnTo>
                <a:lnTo>
                  <a:pt x="180" y="468"/>
                </a:lnTo>
                <a:close/>
                <a:moveTo>
                  <a:pt x="774" y="546"/>
                </a:moveTo>
                <a:lnTo>
                  <a:pt x="768" y="534"/>
                </a:lnTo>
                <a:lnTo>
                  <a:pt x="756" y="528"/>
                </a:lnTo>
                <a:lnTo>
                  <a:pt x="738" y="510"/>
                </a:lnTo>
                <a:lnTo>
                  <a:pt x="678" y="480"/>
                </a:lnTo>
                <a:lnTo>
                  <a:pt x="672" y="480"/>
                </a:lnTo>
                <a:lnTo>
                  <a:pt x="660" y="474"/>
                </a:lnTo>
                <a:lnTo>
                  <a:pt x="648" y="474"/>
                </a:lnTo>
                <a:lnTo>
                  <a:pt x="630" y="468"/>
                </a:lnTo>
                <a:lnTo>
                  <a:pt x="606" y="456"/>
                </a:lnTo>
                <a:lnTo>
                  <a:pt x="606" y="450"/>
                </a:lnTo>
                <a:lnTo>
                  <a:pt x="612" y="438"/>
                </a:lnTo>
                <a:lnTo>
                  <a:pt x="624" y="426"/>
                </a:lnTo>
                <a:lnTo>
                  <a:pt x="624" y="420"/>
                </a:lnTo>
                <a:lnTo>
                  <a:pt x="618" y="414"/>
                </a:lnTo>
                <a:lnTo>
                  <a:pt x="612" y="414"/>
                </a:lnTo>
                <a:lnTo>
                  <a:pt x="594" y="408"/>
                </a:lnTo>
                <a:lnTo>
                  <a:pt x="552" y="408"/>
                </a:lnTo>
                <a:lnTo>
                  <a:pt x="540" y="402"/>
                </a:lnTo>
                <a:lnTo>
                  <a:pt x="534" y="396"/>
                </a:lnTo>
                <a:lnTo>
                  <a:pt x="516" y="384"/>
                </a:lnTo>
                <a:lnTo>
                  <a:pt x="492" y="360"/>
                </a:lnTo>
                <a:lnTo>
                  <a:pt x="480" y="342"/>
                </a:lnTo>
                <a:lnTo>
                  <a:pt x="474" y="336"/>
                </a:lnTo>
                <a:lnTo>
                  <a:pt x="468" y="324"/>
                </a:lnTo>
                <a:lnTo>
                  <a:pt x="468" y="312"/>
                </a:lnTo>
                <a:lnTo>
                  <a:pt x="450" y="276"/>
                </a:lnTo>
                <a:lnTo>
                  <a:pt x="438" y="270"/>
                </a:lnTo>
                <a:lnTo>
                  <a:pt x="432" y="264"/>
                </a:lnTo>
                <a:lnTo>
                  <a:pt x="420" y="258"/>
                </a:lnTo>
                <a:lnTo>
                  <a:pt x="414" y="252"/>
                </a:lnTo>
                <a:lnTo>
                  <a:pt x="378" y="222"/>
                </a:lnTo>
                <a:lnTo>
                  <a:pt x="372" y="210"/>
                </a:lnTo>
                <a:lnTo>
                  <a:pt x="360" y="198"/>
                </a:lnTo>
                <a:lnTo>
                  <a:pt x="360" y="186"/>
                </a:lnTo>
                <a:lnTo>
                  <a:pt x="366" y="180"/>
                </a:lnTo>
                <a:lnTo>
                  <a:pt x="384" y="180"/>
                </a:lnTo>
                <a:lnTo>
                  <a:pt x="384" y="174"/>
                </a:lnTo>
                <a:lnTo>
                  <a:pt x="372" y="162"/>
                </a:lnTo>
                <a:lnTo>
                  <a:pt x="366" y="150"/>
                </a:lnTo>
                <a:lnTo>
                  <a:pt x="366" y="138"/>
                </a:lnTo>
                <a:lnTo>
                  <a:pt x="402" y="120"/>
                </a:lnTo>
                <a:lnTo>
                  <a:pt x="408" y="114"/>
                </a:lnTo>
                <a:lnTo>
                  <a:pt x="414" y="114"/>
                </a:lnTo>
                <a:lnTo>
                  <a:pt x="438" y="108"/>
                </a:lnTo>
                <a:lnTo>
                  <a:pt x="444" y="72"/>
                </a:lnTo>
                <a:lnTo>
                  <a:pt x="432" y="66"/>
                </a:lnTo>
                <a:lnTo>
                  <a:pt x="438" y="60"/>
                </a:lnTo>
                <a:lnTo>
                  <a:pt x="438" y="42"/>
                </a:lnTo>
                <a:lnTo>
                  <a:pt x="384" y="42"/>
                </a:lnTo>
                <a:lnTo>
                  <a:pt x="378" y="24"/>
                </a:lnTo>
                <a:lnTo>
                  <a:pt x="366" y="24"/>
                </a:lnTo>
                <a:lnTo>
                  <a:pt x="366" y="6"/>
                </a:lnTo>
                <a:lnTo>
                  <a:pt x="360" y="0"/>
                </a:lnTo>
                <a:lnTo>
                  <a:pt x="342" y="0"/>
                </a:lnTo>
                <a:lnTo>
                  <a:pt x="336" y="6"/>
                </a:lnTo>
                <a:lnTo>
                  <a:pt x="336" y="12"/>
                </a:lnTo>
                <a:lnTo>
                  <a:pt x="294" y="12"/>
                </a:lnTo>
                <a:lnTo>
                  <a:pt x="282" y="30"/>
                </a:lnTo>
                <a:lnTo>
                  <a:pt x="270" y="24"/>
                </a:lnTo>
                <a:lnTo>
                  <a:pt x="252" y="24"/>
                </a:lnTo>
                <a:lnTo>
                  <a:pt x="246" y="42"/>
                </a:lnTo>
                <a:lnTo>
                  <a:pt x="222" y="42"/>
                </a:lnTo>
                <a:lnTo>
                  <a:pt x="222" y="48"/>
                </a:lnTo>
                <a:lnTo>
                  <a:pt x="234" y="60"/>
                </a:lnTo>
                <a:lnTo>
                  <a:pt x="228" y="72"/>
                </a:lnTo>
                <a:lnTo>
                  <a:pt x="210" y="60"/>
                </a:lnTo>
                <a:lnTo>
                  <a:pt x="192" y="66"/>
                </a:lnTo>
                <a:lnTo>
                  <a:pt x="180" y="48"/>
                </a:lnTo>
                <a:lnTo>
                  <a:pt x="174" y="72"/>
                </a:lnTo>
                <a:lnTo>
                  <a:pt x="162" y="84"/>
                </a:lnTo>
                <a:lnTo>
                  <a:pt x="162" y="102"/>
                </a:lnTo>
                <a:lnTo>
                  <a:pt x="138" y="78"/>
                </a:lnTo>
                <a:lnTo>
                  <a:pt x="132" y="78"/>
                </a:lnTo>
                <a:lnTo>
                  <a:pt x="132" y="72"/>
                </a:lnTo>
                <a:lnTo>
                  <a:pt x="126" y="66"/>
                </a:lnTo>
                <a:lnTo>
                  <a:pt x="126" y="60"/>
                </a:lnTo>
                <a:lnTo>
                  <a:pt x="120" y="54"/>
                </a:lnTo>
                <a:lnTo>
                  <a:pt x="108" y="54"/>
                </a:lnTo>
                <a:lnTo>
                  <a:pt x="102" y="60"/>
                </a:lnTo>
                <a:lnTo>
                  <a:pt x="102" y="78"/>
                </a:lnTo>
                <a:lnTo>
                  <a:pt x="84" y="96"/>
                </a:lnTo>
                <a:lnTo>
                  <a:pt x="78" y="96"/>
                </a:lnTo>
                <a:lnTo>
                  <a:pt x="66" y="84"/>
                </a:lnTo>
                <a:lnTo>
                  <a:pt x="54" y="84"/>
                </a:lnTo>
                <a:lnTo>
                  <a:pt x="42" y="96"/>
                </a:lnTo>
                <a:lnTo>
                  <a:pt x="30" y="96"/>
                </a:lnTo>
                <a:lnTo>
                  <a:pt x="30" y="102"/>
                </a:lnTo>
                <a:lnTo>
                  <a:pt x="24" y="102"/>
                </a:lnTo>
                <a:lnTo>
                  <a:pt x="18" y="108"/>
                </a:lnTo>
                <a:lnTo>
                  <a:pt x="42" y="132"/>
                </a:lnTo>
                <a:lnTo>
                  <a:pt x="42" y="138"/>
                </a:lnTo>
                <a:lnTo>
                  <a:pt x="24" y="156"/>
                </a:lnTo>
                <a:lnTo>
                  <a:pt x="0" y="156"/>
                </a:lnTo>
                <a:lnTo>
                  <a:pt x="12" y="174"/>
                </a:lnTo>
                <a:lnTo>
                  <a:pt x="24" y="174"/>
                </a:lnTo>
                <a:lnTo>
                  <a:pt x="30" y="180"/>
                </a:lnTo>
                <a:lnTo>
                  <a:pt x="30" y="192"/>
                </a:lnTo>
                <a:lnTo>
                  <a:pt x="24" y="198"/>
                </a:lnTo>
                <a:lnTo>
                  <a:pt x="24" y="204"/>
                </a:lnTo>
                <a:lnTo>
                  <a:pt x="18" y="210"/>
                </a:lnTo>
                <a:lnTo>
                  <a:pt x="18" y="216"/>
                </a:lnTo>
                <a:lnTo>
                  <a:pt x="24" y="222"/>
                </a:lnTo>
                <a:lnTo>
                  <a:pt x="36" y="228"/>
                </a:lnTo>
                <a:lnTo>
                  <a:pt x="42" y="228"/>
                </a:lnTo>
                <a:lnTo>
                  <a:pt x="42" y="234"/>
                </a:lnTo>
                <a:lnTo>
                  <a:pt x="66" y="234"/>
                </a:lnTo>
                <a:lnTo>
                  <a:pt x="72" y="240"/>
                </a:lnTo>
                <a:lnTo>
                  <a:pt x="72" y="246"/>
                </a:lnTo>
                <a:lnTo>
                  <a:pt x="54" y="264"/>
                </a:lnTo>
                <a:lnTo>
                  <a:pt x="54" y="270"/>
                </a:lnTo>
                <a:lnTo>
                  <a:pt x="66" y="270"/>
                </a:lnTo>
                <a:lnTo>
                  <a:pt x="90" y="258"/>
                </a:lnTo>
                <a:lnTo>
                  <a:pt x="120" y="228"/>
                </a:lnTo>
                <a:lnTo>
                  <a:pt x="144" y="216"/>
                </a:lnTo>
                <a:lnTo>
                  <a:pt x="156" y="216"/>
                </a:lnTo>
                <a:lnTo>
                  <a:pt x="168" y="222"/>
                </a:lnTo>
                <a:lnTo>
                  <a:pt x="204" y="234"/>
                </a:lnTo>
                <a:lnTo>
                  <a:pt x="216" y="240"/>
                </a:lnTo>
                <a:lnTo>
                  <a:pt x="228" y="252"/>
                </a:lnTo>
                <a:lnTo>
                  <a:pt x="234" y="264"/>
                </a:lnTo>
                <a:lnTo>
                  <a:pt x="234" y="276"/>
                </a:lnTo>
                <a:lnTo>
                  <a:pt x="240" y="282"/>
                </a:lnTo>
                <a:lnTo>
                  <a:pt x="240" y="288"/>
                </a:lnTo>
                <a:lnTo>
                  <a:pt x="252" y="300"/>
                </a:lnTo>
                <a:lnTo>
                  <a:pt x="252" y="306"/>
                </a:lnTo>
                <a:lnTo>
                  <a:pt x="246" y="318"/>
                </a:lnTo>
                <a:lnTo>
                  <a:pt x="246" y="324"/>
                </a:lnTo>
                <a:lnTo>
                  <a:pt x="258" y="336"/>
                </a:lnTo>
                <a:lnTo>
                  <a:pt x="282" y="348"/>
                </a:lnTo>
                <a:lnTo>
                  <a:pt x="288" y="354"/>
                </a:lnTo>
                <a:lnTo>
                  <a:pt x="294" y="354"/>
                </a:lnTo>
                <a:lnTo>
                  <a:pt x="300" y="372"/>
                </a:lnTo>
                <a:lnTo>
                  <a:pt x="330" y="372"/>
                </a:lnTo>
                <a:lnTo>
                  <a:pt x="348" y="390"/>
                </a:lnTo>
                <a:lnTo>
                  <a:pt x="354" y="402"/>
                </a:lnTo>
                <a:lnTo>
                  <a:pt x="366" y="414"/>
                </a:lnTo>
                <a:lnTo>
                  <a:pt x="378" y="420"/>
                </a:lnTo>
                <a:lnTo>
                  <a:pt x="384" y="432"/>
                </a:lnTo>
                <a:lnTo>
                  <a:pt x="420" y="468"/>
                </a:lnTo>
                <a:lnTo>
                  <a:pt x="456" y="468"/>
                </a:lnTo>
                <a:lnTo>
                  <a:pt x="462" y="474"/>
                </a:lnTo>
                <a:lnTo>
                  <a:pt x="468" y="486"/>
                </a:lnTo>
                <a:lnTo>
                  <a:pt x="492" y="498"/>
                </a:lnTo>
                <a:lnTo>
                  <a:pt x="510" y="504"/>
                </a:lnTo>
                <a:lnTo>
                  <a:pt x="528" y="504"/>
                </a:lnTo>
                <a:lnTo>
                  <a:pt x="540" y="510"/>
                </a:lnTo>
                <a:lnTo>
                  <a:pt x="546" y="510"/>
                </a:lnTo>
                <a:lnTo>
                  <a:pt x="552" y="522"/>
                </a:lnTo>
                <a:lnTo>
                  <a:pt x="552" y="534"/>
                </a:lnTo>
                <a:lnTo>
                  <a:pt x="564" y="558"/>
                </a:lnTo>
                <a:lnTo>
                  <a:pt x="570" y="564"/>
                </a:lnTo>
                <a:lnTo>
                  <a:pt x="582" y="564"/>
                </a:lnTo>
                <a:lnTo>
                  <a:pt x="594" y="558"/>
                </a:lnTo>
                <a:lnTo>
                  <a:pt x="600" y="558"/>
                </a:lnTo>
                <a:lnTo>
                  <a:pt x="600" y="570"/>
                </a:lnTo>
                <a:lnTo>
                  <a:pt x="606" y="582"/>
                </a:lnTo>
                <a:lnTo>
                  <a:pt x="606" y="606"/>
                </a:lnTo>
                <a:lnTo>
                  <a:pt x="612" y="618"/>
                </a:lnTo>
                <a:lnTo>
                  <a:pt x="630" y="636"/>
                </a:lnTo>
                <a:lnTo>
                  <a:pt x="630" y="666"/>
                </a:lnTo>
                <a:lnTo>
                  <a:pt x="612" y="666"/>
                </a:lnTo>
                <a:lnTo>
                  <a:pt x="612" y="690"/>
                </a:lnTo>
                <a:lnTo>
                  <a:pt x="606" y="696"/>
                </a:lnTo>
                <a:lnTo>
                  <a:pt x="600" y="708"/>
                </a:lnTo>
                <a:lnTo>
                  <a:pt x="594" y="714"/>
                </a:lnTo>
                <a:lnTo>
                  <a:pt x="594" y="732"/>
                </a:lnTo>
                <a:lnTo>
                  <a:pt x="606" y="732"/>
                </a:lnTo>
                <a:lnTo>
                  <a:pt x="618" y="726"/>
                </a:lnTo>
                <a:lnTo>
                  <a:pt x="624" y="726"/>
                </a:lnTo>
                <a:lnTo>
                  <a:pt x="636" y="702"/>
                </a:lnTo>
                <a:lnTo>
                  <a:pt x="654" y="696"/>
                </a:lnTo>
                <a:lnTo>
                  <a:pt x="654" y="666"/>
                </a:lnTo>
                <a:lnTo>
                  <a:pt x="666" y="654"/>
                </a:lnTo>
                <a:lnTo>
                  <a:pt x="678" y="654"/>
                </a:lnTo>
                <a:lnTo>
                  <a:pt x="684" y="648"/>
                </a:lnTo>
                <a:lnTo>
                  <a:pt x="696" y="648"/>
                </a:lnTo>
                <a:lnTo>
                  <a:pt x="696" y="636"/>
                </a:lnTo>
                <a:lnTo>
                  <a:pt x="690" y="630"/>
                </a:lnTo>
                <a:lnTo>
                  <a:pt x="690" y="618"/>
                </a:lnTo>
                <a:lnTo>
                  <a:pt x="678" y="606"/>
                </a:lnTo>
                <a:lnTo>
                  <a:pt x="666" y="606"/>
                </a:lnTo>
                <a:lnTo>
                  <a:pt x="648" y="588"/>
                </a:lnTo>
                <a:lnTo>
                  <a:pt x="654" y="582"/>
                </a:lnTo>
                <a:lnTo>
                  <a:pt x="660" y="570"/>
                </a:lnTo>
                <a:lnTo>
                  <a:pt x="666" y="552"/>
                </a:lnTo>
                <a:lnTo>
                  <a:pt x="672" y="540"/>
                </a:lnTo>
                <a:lnTo>
                  <a:pt x="684" y="528"/>
                </a:lnTo>
                <a:lnTo>
                  <a:pt x="690" y="534"/>
                </a:lnTo>
                <a:lnTo>
                  <a:pt x="702" y="534"/>
                </a:lnTo>
                <a:lnTo>
                  <a:pt x="708" y="540"/>
                </a:lnTo>
                <a:lnTo>
                  <a:pt x="738" y="540"/>
                </a:lnTo>
                <a:lnTo>
                  <a:pt x="738" y="552"/>
                </a:lnTo>
                <a:lnTo>
                  <a:pt x="744" y="558"/>
                </a:lnTo>
                <a:lnTo>
                  <a:pt x="744" y="564"/>
                </a:lnTo>
                <a:lnTo>
                  <a:pt x="750" y="576"/>
                </a:lnTo>
                <a:lnTo>
                  <a:pt x="762" y="576"/>
                </a:lnTo>
                <a:lnTo>
                  <a:pt x="774" y="570"/>
                </a:lnTo>
                <a:lnTo>
                  <a:pt x="780" y="564"/>
                </a:lnTo>
                <a:lnTo>
                  <a:pt x="780" y="558"/>
                </a:lnTo>
                <a:lnTo>
                  <a:pt x="774" y="546"/>
                </a:lnTo>
                <a:close/>
              </a:path>
            </a:pathLst>
          </a:custGeom>
          <a:solidFill>
            <a:srgbClr val="8FAADC"/>
          </a:solidFill>
          <a:ln w="9525" cap="flat" cmpd="sng" algn="ctr">
            <a:solidFill>
              <a:sysClr val="windowText" lastClr="000000">
                <a:lumMod val="75000"/>
                <a:lumOff val="25000"/>
              </a:sys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4" name="Ireland" descr="© INSCALE GmbH, 05.05.2010&#10;http://www.presentationload.com/">
            <a:extLst>
              <a:ext uri="{FF2B5EF4-FFF2-40B4-BE49-F238E27FC236}">
                <a16:creationId xmlns:a16="http://schemas.microsoft.com/office/drawing/2014/main" id="{CD0B82FD-5FBB-B84D-1DB7-7EF23DCC3D51}"/>
              </a:ext>
            </a:extLst>
          </p:cNvPr>
          <p:cNvSpPr>
            <a:spLocks/>
          </p:cNvSpPr>
          <p:nvPr/>
        </p:nvSpPr>
        <p:spPr bwMode="gray">
          <a:xfrm>
            <a:off x="4829071" y="2388516"/>
            <a:ext cx="577628" cy="626571"/>
          </a:xfrm>
          <a:custGeom>
            <a:avLst/>
            <a:gdLst>
              <a:gd name="T0" fmla="*/ 2147483647 w 282"/>
              <a:gd name="T1" fmla="*/ 2147483647 h 300"/>
              <a:gd name="T2" fmla="*/ 2147483647 w 282"/>
              <a:gd name="T3" fmla="*/ 2147483647 h 300"/>
              <a:gd name="T4" fmla="*/ 2147483647 w 282"/>
              <a:gd name="T5" fmla="*/ 2147483647 h 300"/>
              <a:gd name="T6" fmla="*/ 2147483647 w 282"/>
              <a:gd name="T7" fmla="*/ 2147483647 h 300"/>
              <a:gd name="T8" fmla="*/ 2147483647 w 282"/>
              <a:gd name="T9" fmla="*/ 2147483647 h 300"/>
              <a:gd name="T10" fmla="*/ 2147483647 w 282"/>
              <a:gd name="T11" fmla="*/ 2147483647 h 300"/>
              <a:gd name="T12" fmla="*/ 2147483647 w 282"/>
              <a:gd name="T13" fmla="*/ 2147483647 h 300"/>
              <a:gd name="T14" fmla="*/ 2147483647 w 282"/>
              <a:gd name="T15" fmla="*/ 2147483647 h 300"/>
              <a:gd name="T16" fmla="*/ 2147483647 w 282"/>
              <a:gd name="T17" fmla="*/ 2147483647 h 300"/>
              <a:gd name="T18" fmla="*/ 2147483647 w 282"/>
              <a:gd name="T19" fmla="*/ 2147483647 h 300"/>
              <a:gd name="T20" fmla="*/ 2147483647 w 282"/>
              <a:gd name="T21" fmla="*/ 2147483647 h 300"/>
              <a:gd name="T22" fmla="*/ 2147483647 w 282"/>
              <a:gd name="T23" fmla="*/ 2147483647 h 300"/>
              <a:gd name="T24" fmla="*/ 2147483647 w 282"/>
              <a:gd name="T25" fmla="*/ 0 h 300"/>
              <a:gd name="T26" fmla="*/ 2147483647 w 282"/>
              <a:gd name="T27" fmla="*/ 2147483647 h 300"/>
              <a:gd name="T28" fmla="*/ 2147483647 w 282"/>
              <a:gd name="T29" fmla="*/ 2147483647 h 300"/>
              <a:gd name="T30" fmla="*/ 2147483647 w 282"/>
              <a:gd name="T31" fmla="*/ 2147483647 h 300"/>
              <a:gd name="T32" fmla="*/ 2147483647 w 282"/>
              <a:gd name="T33" fmla="*/ 2147483647 h 300"/>
              <a:gd name="T34" fmla="*/ 2147483647 w 282"/>
              <a:gd name="T35" fmla="*/ 2147483647 h 300"/>
              <a:gd name="T36" fmla="*/ 2147483647 w 282"/>
              <a:gd name="T37" fmla="*/ 2147483647 h 300"/>
              <a:gd name="T38" fmla="*/ 2147483647 w 282"/>
              <a:gd name="T39" fmla="*/ 2147483647 h 300"/>
              <a:gd name="T40" fmla="*/ 2147483647 w 282"/>
              <a:gd name="T41" fmla="*/ 2147483647 h 300"/>
              <a:gd name="T42" fmla="*/ 2147483647 w 282"/>
              <a:gd name="T43" fmla="*/ 2147483647 h 300"/>
              <a:gd name="T44" fmla="*/ 2147483647 w 282"/>
              <a:gd name="T45" fmla="*/ 2147483647 h 300"/>
              <a:gd name="T46" fmla="*/ 2147483647 w 282"/>
              <a:gd name="T47" fmla="*/ 2147483647 h 300"/>
              <a:gd name="T48" fmla="*/ 2147483647 w 282"/>
              <a:gd name="T49" fmla="*/ 2147483647 h 300"/>
              <a:gd name="T50" fmla="*/ 2147483647 w 282"/>
              <a:gd name="T51" fmla="*/ 2147483647 h 300"/>
              <a:gd name="T52" fmla="*/ 2147483647 w 282"/>
              <a:gd name="T53" fmla="*/ 2147483647 h 300"/>
              <a:gd name="T54" fmla="*/ 2147483647 w 282"/>
              <a:gd name="T55" fmla="*/ 2147483647 h 300"/>
              <a:gd name="T56" fmla="*/ 2147483647 w 282"/>
              <a:gd name="T57" fmla="*/ 2147483647 h 300"/>
              <a:gd name="T58" fmla="*/ 2147483647 w 282"/>
              <a:gd name="T59" fmla="*/ 2147483647 h 300"/>
              <a:gd name="T60" fmla="*/ 2147483647 w 282"/>
              <a:gd name="T61" fmla="*/ 2147483647 h 300"/>
              <a:gd name="T62" fmla="*/ 2147483647 w 282"/>
              <a:gd name="T63" fmla="*/ 2147483647 h 300"/>
              <a:gd name="T64" fmla="*/ 2147483647 w 282"/>
              <a:gd name="T65" fmla="*/ 2147483647 h 300"/>
              <a:gd name="T66" fmla="*/ 2147483647 w 282"/>
              <a:gd name="T67" fmla="*/ 2147483647 h 300"/>
              <a:gd name="T68" fmla="*/ 2147483647 w 282"/>
              <a:gd name="T69" fmla="*/ 2147483647 h 300"/>
              <a:gd name="T70" fmla="*/ 2147483647 w 282"/>
              <a:gd name="T71" fmla="*/ 2147483647 h 300"/>
              <a:gd name="T72" fmla="*/ 2147483647 w 282"/>
              <a:gd name="T73" fmla="*/ 2147483647 h 300"/>
              <a:gd name="T74" fmla="*/ 2147483647 w 282"/>
              <a:gd name="T75" fmla="*/ 2147483647 h 300"/>
              <a:gd name="T76" fmla="*/ 2147483647 w 282"/>
              <a:gd name="T77" fmla="*/ 2147483647 h 300"/>
              <a:gd name="T78" fmla="*/ 2147483647 w 282"/>
              <a:gd name="T79" fmla="*/ 2147483647 h 300"/>
              <a:gd name="T80" fmla="*/ 0 w 282"/>
              <a:gd name="T81" fmla="*/ 2147483647 h 300"/>
              <a:gd name="T82" fmla="*/ 2147483647 w 282"/>
              <a:gd name="T83" fmla="*/ 2147483647 h 300"/>
              <a:gd name="T84" fmla="*/ 2147483647 w 282"/>
              <a:gd name="T85" fmla="*/ 2147483647 h 300"/>
              <a:gd name="T86" fmla="*/ 2147483647 w 282"/>
              <a:gd name="T87" fmla="*/ 2147483647 h 300"/>
              <a:gd name="T88" fmla="*/ 2147483647 w 282"/>
              <a:gd name="T89" fmla="*/ 2147483647 h 300"/>
              <a:gd name="T90" fmla="*/ 2147483647 w 282"/>
              <a:gd name="T91" fmla="*/ 2147483647 h 300"/>
              <a:gd name="T92" fmla="*/ 2147483647 w 282"/>
              <a:gd name="T93" fmla="*/ 2147483647 h 300"/>
              <a:gd name="T94" fmla="*/ 2147483647 w 282"/>
              <a:gd name="T95" fmla="*/ 2147483647 h 300"/>
              <a:gd name="T96" fmla="*/ 2147483647 w 282"/>
              <a:gd name="T97" fmla="*/ 2147483647 h 300"/>
              <a:gd name="T98" fmla="*/ 2147483647 w 282"/>
              <a:gd name="T99" fmla="*/ 2147483647 h 300"/>
              <a:gd name="T100" fmla="*/ 2147483647 w 282"/>
              <a:gd name="T101" fmla="*/ 2147483647 h 300"/>
              <a:gd name="T102" fmla="*/ 2147483647 w 282"/>
              <a:gd name="T103" fmla="*/ 2147483647 h 300"/>
              <a:gd name="T104" fmla="*/ 2147483647 w 282"/>
              <a:gd name="T105" fmla="*/ 2147483647 h 300"/>
              <a:gd name="T106" fmla="*/ 2147483647 w 282"/>
              <a:gd name="T107" fmla="*/ 2147483647 h 300"/>
              <a:gd name="T108" fmla="*/ 2147483647 w 282"/>
              <a:gd name="T109" fmla="*/ 2147483647 h 300"/>
              <a:gd name="T110" fmla="*/ 2147483647 w 282"/>
              <a:gd name="T111" fmla="*/ 2147483647 h 300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w 282"/>
              <a:gd name="T169" fmla="*/ 0 h 300"/>
              <a:gd name="T170" fmla="*/ 282 w 282"/>
              <a:gd name="T171" fmla="*/ 300 h 300"/>
            </a:gdLst>
            <a:ahLst/>
            <a:cxnLst>
              <a:cxn ang="T112">
                <a:pos x="T0" y="T1"/>
              </a:cxn>
              <a:cxn ang="T113">
                <a:pos x="T2" y="T3"/>
              </a:cxn>
              <a:cxn ang="T114">
                <a:pos x="T4" y="T5"/>
              </a:cxn>
              <a:cxn ang="T115">
                <a:pos x="T6" y="T7"/>
              </a:cxn>
              <a:cxn ang="T116">
                <a:pos x="T8" y="T9"/>
              </a:cxn>
              <a:cxn ang="T117">
                <a:pos x="T10" y="T11"/>
              </a:cxn>
              <a:cxn ang="T118">
                <a:pos x="T12" y="T13"/>
              </a:cxn>
              <a:cxn ang="T119">
                <a:pos x="T14" y="T15"/>
              </a:cxn>
              <a:cxn ang="T120">
                <a:pos x="T16" y="T17"/>
              </a:cxn>
              <a:cxn ang="T121">
                <a:pos x="T18" y="T19"/>
              </a:cxn>
              <a:cxn ang="T122">
                <a:pos x="T20" y="T21"/>
              </a:cxn>
              <a:cxn ang="T123">
                <a:pos x="T22" y="T23"/>
              </a:cxn>
              <a:cxn ang="T124">
                <a:pos x="T24" y="T25"/>
              </a:cxn>
              <a:cxn ang="T125">
                <a:pos x="T26" y="T27"/>
              </a:cxn>
              <a:cxn ang="T126">
                <a:pos x="T28" y="T29"/>
              </a:cxn>
              <a:cxn ang="T127">
                <a:pos x="T30" y="T31"/>
              </a:cxn>
              <a:cxn ang="T128">
                <a:pos x="T32" y="T33"/>
              </a:cxn>
              <a:cxn ang="T129">
                <a:pos x="T34" y="T35"/>
              </a:cxn>
              <a:cxn ang="T130">
                <a:pos x="T36" y="T37"/>
              </a:cxn>
              <a:cxn ang="T131">
                <a:pos x="T38" y="T39"/>
              </a:cxn>
              <a:cxn ang="T132">
                <a:pos x="T40" y="T41"/>
              </a:cxn>
              <a:cxn ang="T133">
                <a:pos x="T42" y="T43"/>
              </a:cxn>
              <a:cxn ang="T134">
                <a:pos x="T44" y="T45"/>
              </a:cxn>
              <a:cxn ang="T135">
                <a:pos x="T46" y="T47"/>
              </a:cxn>
              <a:cxn ang="T136">
                <a:pos x="T48" y="T49"/>
              </a:cxn>
              <a:cxn ang="T137">
                <a:pos x="T50" y="T51"/>
              </a:cxn>
              <a:cxn ang="T138">
                <a:pos x="T52" y="T53"/>
              </a:cxn>
              <a:cxn ang="T139">
                <a:pos x="T54" y="T55"/>
              </a:cxn>
              <a:cxn ang="T140">
                <a:pos x="T56" y="T57"/>
              </a:cxn>
              <a:cxn ang="T141">
                <a:pos x="T58" y="T59"/>
              </a:cxn>
              <a:cxn ang="T142">
                <a:pos x="T60" y="T61"/>
              </a:cxn>
              <a:cxn ang="T143">
                <a:pos x="T62" y="T63"/>
              </a:cxn>
              <a:cxn ang="T144">
                <a:pos x="T64" y="T65"/>
              </a:cxn>
              <a:cxn ang="T145">
                <a:pos x="T66" y="T67"/>
              </a:cxn>
              <a:cxn ang="T146">
                <a:pos x="T68" y="T69"/>
              </a:cxn>
              <a:cxn ang="T147">
                <a:pos x="T70" y="T71"/>
              </a:cxn>
              <a:cxn ang="T148">
                <a:pos x="T72" y="T73"/>
              </a:cxn>
              <a:cxn ang="T149">
                <a:pos x="T74" y="T75"/>
              </a:cxn>
              <a:cxn ang="T150">
                <a:pos x="T76" y="T77"/>
              </a:cxn>
              <a:cxn ang="T151">
                <a:pos x="T78" y="T79"/>
              </a:cxn>
              <a:cxn ang="T152">
                <a:pos x="T80" y="T81"/>
              </a:cxn>
              <a:cxn ang="T153">
                <a:pos x="T82" y="T83"/>
              </a:cxn>
              <a:cxn ang="T154">
                <a:pos x="T84" y="T85"/>
              </a:cxn>
              <a:cxn ang="T155">
                <a:pos x="T86" y="T87"/>
              </a:cxn>
              <a:cxn ang="T156">
                <a:pos x="T88" y="T89"/>
              </a:cxn>
              <a:cxn ang="T157">
                <a:pos x="T90" y="T91"/>
              </a:cxn>
              <a:cxn ang="T158">
                <a:pos x="T92" y="T93"/>
              </a:cxn>
              <a:cxn ang="T159">
                <a:pos x="T94" y="T95"/>
              </a:cxn>
              <a:cxn ang="T160">
                <a:pos x="T96" y="T97"/>
              </a:cxn>
              <a:cxn ang="T161">
                <a:pos x="T98" y="T99"/>
              </a:cxn>
              <a:cxn ang="T162">
                <a:pos x="T100" y="T101"/>
              </a:cxn>
              <a:cxn ang="T163">
                <a:pos x="T102" y="T103"/>
              </a:cxn>
              <a:cxn ang="T164">
                <a:pos x="T104" y="T105"/>
              </a:cxn>
              <a:cxn ang="T165">
                <a:pos x="T106" y="T107"/>
              </a:cxn>
              <a:cxn ang="T166">
                <a:pos x="T108" y="T109"/>
              </a:cxn>
              <a:cxn ang="T167">
                <a:pos x="T110" y="T111"/>
              </a:cxn>
            </a:cxnLst>
            <a:rect l="T168" t="T169" r="T170" b="T171"/>
            <a:pathLst>
              <a:path w="282" h="300">
                <a:moveTo>
                  <a:pt x="276" y="156"/>
                </a:moveTo>
                <a:lnTo>
                  <a:pt x="276" y="144"/>
                </a:lnTo>
                <a:lnTo>
                  <a:pt x="270" y="132"/>
                </a:lnTo>
                <a:lnTo>
                  <a:pt x="264" y="126"/>
                </a:lnTo>
                <a:lnTo>
                  <a:pt x="264" y="114"/>
                </a:lnTo>
                <a:lnTo>
                  <a:pt x="258" y="108"/>
                </a:lnTo>
                <a:lnTo>
                  <a:pt x="258" y="102"/>
                </a:lnTo>
                <a:lnTo>
                  <a:pt x="276" y="102"/>
                </a:lnTo>
                <a:lnTo>
                  <a:pt x="282" y="96"/>
                </a:lnTo>
                <a:lnTo>
                  <a:pt x="246" y="90"/>
                </a:lnTo>
                <a:lnTo>
                  <a:pt x="228" y="66"/>
                </a:lnTo>
                <a:lnTo>
                  <a:pt x="204" y="90"/>
                </a:lnTo>
                <a:lnTo>
                  <a:pt x="192" y="90"/>
                </a:lnTo>
                <a:lnTo>
                  <a:pt x="168" y="78"/>
                </a:lnTo>
                <a:lnTo>
                  <a:pt x="162" y="72"/>
                </a:lnTo>
                <a:lnTo>
                  <a:pt x="174" y="60"/>
                </a:lnTo>
                <a:lnTo>
                  <a:pt x="180" y="60"/>
                </a:lnTo>
                <a:lnTo>
                  <a:pt x="186" y="54"/>
                </a:lnTo>
                <a:lnTo>
                  <a:pt x="192" y="54"/>
                </a:lnTo>
                <a:lnTo>
                  <a:pt x="192" y="42"/>
                </a:lnTo>
                <a:lnTo>
                  <a:pt x="234" y="18"/>
                </a:lnTo>
                <a:lnTo>
                  <a:pt x="240" y="12"/>
                </a:lnTo>
                <a:lnTo>
                  <a:pt x="240" y="6"/>
                </a:lnTo>
                <a:lnTo>
                  <a:pt x="234" y="6"/>
                </a:lnTo>
                <a:lnTo>
                  <a:pt x="228" y="0"/>
                </a:lnTo>
                <a:lnTo>
                  <a:pt x="222" y="0"/>
                </a:lnTo>
                <a:lnTo>
                  <a:pt x="210" y="6"/>
                </a:lnTo>
                <a:lnTo>
                  <a:pt x="204" y="18"/>
                </a:lnTo>
                <a:lnTo>
                  <a:pt x="198" y="6"/>
                </a:lnTo>
                <a:lnTo>
                  <a:pt x="174" y="6"/>
                </a:lnTo>
                <a:lnTo>
                  <a:pt x="162" y="12"/>
                </a:lnTo>
                <a:lnTo>
                  <a:pt x="156" y="12"/>
                </a:lnTo>
                <a:lnTo>
                  <a:pt x="150" y="18"/>
                </a:lnTo>
                <a:lnTo>
                  <a:pt x="150" y="30"/>
                </a:lnTo>
                <a:lnTo>
                  <a:pt x="144" y="36"/>
                </a:lnTo>
                <a:lnTo>
                  <a:pt x="144" y="42"/>
                </a:lnTo>
                <a:lnTo>
                  <a:pt x="126" y="42"/>
                </a:lnTo>
                <a:lnTo>
                  <a:pt x="120" y="48"/>
                </a:lnTo>
                <a:lnTo>
                  <a:pt x="120" y="54"/>
                </a:lnTo>
                <a:lnTo>
                  <a:pt x="138" y="54"/>
                </a:lnTo>
                <a:lnTo>
                  <a:pt x="144" y="60"/>
                </a:lnTo>
                <a:lnTo>
                  <a:pt x="150" y="60"/>
                </a:lnTo>
                <a:lnTo>
                  <a:pt x="150" y="66"/>
                </a:lnTo>
                <a:lnTo>
                  <a:pt x="144" y="72"/>
                </a:lnTo>
                <a:lnTo>
                  <a:pt x="132" y="72"/>
                </a:lnTo>
                <a:lnTo>
                  <a:pt x="132" y="78"/>
                </a:lnTo>
                <a:lnTo>
                  <a:pt x="126" y="84"/>
                </a:lnTo>
                <a:lnTo>
                  <a:pt x="102" y="84"/>
                </a:lnTo>
                <a:lnTo>
                  <a:pt x="102" y="90"/>
                </a:lnTo>
                <a:lnTo>
                  <a:pt x="90" y="78"/>
                </a:lnTo>
                <a:lnTo>
                  <a:pt x="42" y="78"/>
                </a:lnTo>
                <a:lnTo>
                  <a:pt x="42" y="102"/>
                </a:lnTo>
                <a:lnTo>
                  <a:pt x="54" y="102"/>
                </a:lnTo>
                <a:lnTo>
                  <a:pt x="54" y="108"/>
                </a:lnTo>
                <a:lnTo>
                  <a:pt x="60" y="114"/>
                </a:lnTo>
                <a:lnTo>
                  <a:pt x="42" y="126"/>
                </a:lnTo>
                <a:lnTo>
                  <a:pt x="36" y="126"/>
                </a:lnTo>
                <a:lnTo>
                  <a:pt x="30" y="132"/>
                </a:lnTo>
                <a:lnTo>
                  <a:pt x="30" y="138"/>
                </a:lnTo>
                <a:lnTo>
                  <a:pt x="42" y="150"/>
                </a:lnTo>
                <a:lnTo>
                  <a:pt x="54" y="156"/>
                </a:lnTo>
                <a:lnTo>
                  <a:pt x="60" y="162"/>
                </a:lnTo>
                <a:lnTo>
                  <a:pt x="72" y="162"/>
                </a:lnTo>
                <a:lnTo>
                  <a:pt x="78" y="156"/>
                </a:lnTo>
                <a:lnTo>
                  <a:pt x="96" y="156"/>
                </a:lnTo>
                <a:lnTo>
                  <a:pt x="96" y="168"/>
                </a:lnTo>
                <a:lnTo>
                  <a:pt x="90" y="174"/>
                </a:lnTo>
                <a:lnTo>
                  <a:pt x="72" y="174"/>
                </a:lnTo>
                <a:lnTo>
                  <a:pt x="72" y="192"/>
                </a:lnTo>
                <a:lnTo>
                  <a:pt x="54" y="192"/>
                </a:lnTo>
                <a:lnTo>
                  <a:pt x="48" y="198"/>
                </a:lnTo>
                <a:lnTo>
                  <a:pt x="48" y="210"/>
                </a:lnTo>
                <a:lnTo>
                  <a:pt x="42" y="222"/>
                </a:lnTo>
                <a:lnTo>
                  <a:pt x="42" y="234"/>
                </a:lnTo>
                <a:lnTo>
                  <a:pt x="18" y="234"/>
                </a:lnTo>
                <a:lnTo>
                  <a:pt x="12" y="240"/>
                </a:lnTo>
                <a:lnTo>
                  <a:pt x="6" y="240"/>
                </a:lnTo>
                <a:lnTo>
                  <a:pt x="6" y="246"/>
                </a:lnTo>
                <a:lnTo>
                  <a:pt x="12" y="246"/>
                </a:lnTo>
                <a:lnTo>
                  <a:pt x="18" y="252"/>
                </a:lnTo>
                <a:lnTo>
                  <a:pt x="6" y="252"/>
                </a:lnTo>
                <a:lnTo>
                  <a:pt x="0" y="258"/>
                </a:lnTo>
                <a:lnTo>
                  <a:pt x="0" y="270"/>
                </a:lnTo>
                <a:lnTo>
                  <a:pt x="42" y="270"/>
                </a:lnTo>
                <a:lnTo>
                  <a:pt x="24" y="288"/>
                </a:lnTo>
                <a:lnTo>
                  <a:pt x="30" y="282"/>
                </a:lnTo>
                <a:lnTo>
                  <a:pt x="48" y="282"/>
                </a:lnTo>
                <a:lnTo>
                  <a:pt x="48" y="288"/>
                </a:lnTo>
                <a:lnTo>
                  <a:pt x="42" y="288"/>
                </a:lnTo>
                <a:lnTo>
                  <a:pt x="36" y="294"/>
                </a:lnTo>
                <a:lnTo>
                  <a:pt x="30" y="294"/>
                </a:lnTo>
                <a:lnTo>
                  <a:pt x="36" y="300"/>
                </a:lnTo>
                <a:lnTo>
                  <a:pt x="60" y="300"/>
                </a:lnTo>
                <a:lnTo>
                  <a:pt x="96" y="288"/>
                </a:lnTo>
                <a:lnTo>
                  <a:pt x="108" y="282"/>
                </a:lnTo>
                <a:lnTo>
                  <a:pt x="120" y="270"/>
                </a:lnTo>
                <a:lnTo>
                  <a:pt x="120" y="264"/>
                </a:lnTo>
                <a:lnTo>
                  <a:pt x="132" y="270"/>
                </a:lnTo>
                <a:lnTo>
                  <a:pt x="138" y="270"/>
                </a:lnTo>
                <a:lnTo>
                  <a:pt x="150" y="264"/>
                </a:lnTo>
                <a:lnTo>
                  <a:pt x="162" y="252"/>
                </a:lnTo>
                <a:lnTo>
                  <a:pt x="180" y="246"/>
                </a:lnTo>
                <a:lnTo>
                  <a:pt x="204" y="246"/>
                </a:lnTo>
                <a:lnTo>
                  <a:pt x="210" y="240"/>
                </a:lnTo>
                <a:lnTo>
                  <a:pt x="252" y="240"/>
                </a:lnTo>
                <a:lnTo>
                  <a:pt x="246" y="222"/>
                </a:lnTo>
                <a:lnTo>
                  <a:pt x="264" y="222"/>
                </a:lnTo>
                <a:lnTo>
                  <a:pt x="264" y="198"/>
                </a:lnTo>
                <a:lnTo>
                  <a:pt x="270" y="192"/>
                </a:lnTo>
                <a:lnTo>
                  <a:pt x="270" y="180"/>
                </a:lnTo>
                <a:lnTo>
                  <a:pt x="276" y="168"/>
                </a:lnTo>
                <a:lnTo>
                  <a:pt x="276" y="156"/>
                </a:lnTo>
                <a:close/>
              </a:path>
            </a:pathLst>
          </a:custGeom>
          <a:solidFill>
            <a:sysClr val="window" lastClr="FFFFFF">
              <a:lumMod val="95000"/>
            </a:sysClr>
          </a:solidFill>
          <a:ln w="9525" cap="flat" cmpd="sng" algn="ctr">
            <a:solidFill>
              <a:sysClr val="windowText" lastClr="000000">
                <a:lumMod val="75000"/>
                <a:lumOff val="25000"/>
              </a:sys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5" name="Hungary" descr="© INSCALE GmbH, 05.05.2010&#10;http://www.presentationload.com/">
            <a:extLst>
              <a:ext uri="{FF2B5EF4-FFF2-40B4-BE49-F238E27FC236}">
                <a16:creationId xmlns:a16="http://schemas.microsoft.com/office/drawing/2014/main" id="{44919042-9608-C8EF-6E75-90937FBDF967}"/>
              </a:ext>
            </a:extLst>
          </p:cNvPr>
          <p:cNvSpPr>
            <a:spLocks/>
          </p:cNvSpPr>
          <p:nvPr/>
        </p:nvSpPr>
        <p:spPr bwMode="gray">
          <a:xfrm>
            <a:off x="8174513" y="3485015"/>
            <a:ext cx="874466" cy="469934"/>
          </a:xfrm>
          <a:custGeom>
            <a:avLst/>
            <a:gdLst>
              <a:gd name="T0" fmla="*/ 2147483647 w 426"/>
              <a:gd name="T1" fmla="*/ 2147483647 h 222"/>
              <a:gd name="T2" fmla="*/ 2147483647 w 426"/>
              <a:gd name="T3" fmla="*/ 2147483647 h 222"/>
              <a:gd name="T4" fmla="*/ 2147483647 w 426"/>
              <a:gd name="T5" fmla="*/ 2147483647 h 222"/>
              <a:gd name="T6" fmla="*/ 0 w 426"/>
              <a:gd name="T7" fmla="*/ 2147483647 h 222"/>
              <a:gd name="T8" fmla="*/ 2147483647 w 426"/>
              <a:gd name="T9" fmla="*/ 2147483647 h 222"/>
              <a:gd name="T10" fmla="*/ 2147483647 w 426"/>
              <a:gd name="T11" fmla="*/ 2147483647 h 222"/>
              <a:gd name="T12" fmla="*/ 2147483647 w 426"/>
              <a:gd name="T13" fmla="*/ 2147483647 h 222"/>
              <a:gd name="T14" fmla="*/ 2147483647 w 426"/>
              <a:gd name="T15" fmla="*/ 2147483647 h 222"/>
              <a:gd name="T16" fmla="*/ 2147483647 w 426"/>
              <a:gd name="T17" fmla="*/ 2147483647 h 222"/>
              <a:gd name="T18" fmla="*/ 2147483647 w 426"/>
              <a:gd name="T19" fmla="*/ 2147483647 h 222"/>
              <a:gd name="T20" fmla="*/ 2147483647 w 426"/>
              <a:gd name="T21" fmla="*/ 2147483647 h 222"/>
              <a:gd name="T22" fmla="*/ 2147483647 w 426"/>
              <a:gd name="T23" fmla="*/ 2147483647 h 222"/>
              <a:gd name="T24" fmla="*/ 2147483647 w 426"/>
              <a:gd name="T25" fmla="*/ 2147483647 h 222"/>
              <a:gd name="T26" fmla="*/ 2147483647 w 426"/>
              <a:gd name="T27" fmla="*/ 2147483647 h 222"/>
              <a:gd name="T28" fmla="*/ 2147483647 w 426"/>
              <a:gd name="T29" fmla="*/ 2147483647 h 222"/>
              <a:gd name="T30" fmla="*/ 2147483647 w 426"/>
              <a:gd name="T31" fmla="*/ 2147483647 h 222"/>
              <a:gd name="T32" fmla="*/ 2147483647 w 426"/>
              <a:gd name="T33" fmla="*/ 2147483647 h 222"/>
              <a:gd name="T34" fmla="*/ 2147483647 w 426"/>
              <a:gd name="T35" fmla="*/ 2147483647 h 222"/>
              <a:gd name="T36" fmla="*/ 2147483647 w 426"/>
              <a:gd name="T37" fmla="*/ 2147483647 h 222"/>
              <a:gd name="T38" fmla="*/ 2147483647 w 426"/>
              <a:gd name="T39" fmla="*/ 2147483647 h 222"/>
              <a:gd name="T40" fmla="*/ 2147483647 w 426"/>
              <a:gd name="T41" fmla="*/ 2147483647 h 222"/>
              <a:gd name="T42" fmla="*/ 2147483647 w 426"/>
              <a:gd name="T43" fmla="*/ 2147483647 h 222"/>
              <a:gd name="T44" fmla="*/ 2147483647 w 426"/>
              <a:gd name="T45" fmla="*/ 2147483647 h 222"/>
              <a:gd name="T46" fmla="*/ 2147483647 w 426"/>
              <a:gd name="T47" fmla="*/ 2147483647 h 222"/>
              <a:gd name="T48" fmla="*/ 2147483647 w 426"/>
              <a:gd name="T49" fmla="*/ 0 h 222"/>
              <a:gd name="T50" fmla="*/ 2147483647 w 426"/>
              <a:gd name="T51" fmla="*/ 2147483647 h 222"/>
              <a:gd name="T52" fmla="*/ 2147483647 w 426"/>
              <a:gd name="T53" fmla="*/ 0 h 222"/>
              <a:gd name="T54" fmla="*/ 2147483647 w 426"/>
              <a:gd name="T55" fmla="*/ 2147483647 h 222"/>
              <a:gd name="T56" fmla="*/ 2147483647 w 426"/>
              <a:gd name="T57" fmla="*/ 2147483647 h 222"/>
              <a:gd name="T58" fmla="*/ 2147483647 w 426"/>
              <a:gd name="T59" fmla="*/ 2147483647 h 222"/>
              <a:gd name="T60" fmla="*/ 2147483647 w 426"/>
              <a:gd name="T61" fmla="*/ 2147483647 h 222"/>
              <a:gd name="T62" fmla="*/ 2147483647 w 426"/>
              <a:gd name="T63" fmla="*/ 2147483647 h 222"/>
              <a:gd name="T64" fmla="*/ 2147483647 w 426"/>
              <a:gd name="T65" fmla="*/ 2147483647 h 222"/>
              <a:gd name="T66" fmla="*/ 2147483647 w 426"/>
              <a:gd name="T67" fmla="*/ 2147483647 h 222"/>
              <a:gd name="T68" fmla="*/ 2147483647 w 426"/>
              <a:gd name="T69" fmla="*/ 2147483647 h 222"/>
              <a:gd name="T70" fmla="*/ 2147483647 w 426"/>
              <a:gd name="T71" fmla="*/ 2147483647 h 222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w 426"/>
              <a:gd name="T109" fmla="*/ 0 h 222"/>
              <a:gd name="T110" fmla="*/ 426 w 426"/>
              <a:gd name="T111" fmla="*/ 222 h 222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T108" t="T109" r="T110" b="T111"/>
            <a:pathLst>
              <a:path w="426" h="222">
                <a:moveTo>
                  <a:pt x="42" y="66"/>
                </a:moveTo>
                <a:lnTo>
                  <a:pt x="24" y="66"/>
                </a:lnTo>
                <a:lnTo>
                  <a:pt x="18" y="78"/>
                </a:lnTo>
                <a:lnTo>
                  <a:pt x="30" y="78"/>
                </a:lnTo>
                <a:lnTo>
                  <a:pt x="18" y="96"/>
                </a:lnTo>
                <a:lnTo>
                  <a:pt x="18" y="120"/>
                </a:lnTo>
                <a:lnTo>
                  <a:pt x="0" y="120"/>
                </a:lnTo>
                <a:lnTo>
                  <a:pt x="0" y="126"/>
                </a:lnTo>
                <a:lnTo>
                  <a:pt x="6" y="132"/>
                </a:lnTo>
                <a:lnTo>
                  <a:pt x="12" y="150"/>
                </a:lnTo>
                <a:lnTo>
                  <a:pt x="30" y="162"/>
                </a:lnTo>
                <a:lnTo>
                  <a:pt x="42" y="168"/>
                </a:lnTo>
                <a:lnTo>
                  <a:pt x="48" y="174"/>
                </a:lnTo>
                <a:lnTo>
                  <a:pt x="48" y="180"/>
                </a:lnTo>
                <a:lnTo>
                  <a:pt x="60" y="192"/>
                </a:lnTo>
                <a:lnTo>
                  <a:pt x="72" y="198"/>
                </a:lnTo>
                <a:lnTo>
                  <a:pt x="78" y="204"/>
                </a:lnTo>
                <a:lnTo>
                  <a:pt x="90" y="210"/>
                </a:lnTo>
                <a:lnTo>
                  <a:pt x="108" y="210"/>
                </a:lnTo>
                <a:lnTo>
                  <a:pt x="114" y="222"/>
                </a:lnTo>
                <a:lnTo>
                  <a:pt x="156" y="216"/>
                </a:lnTo>
                <a:lnTo>
                  <a:pt x="168" y="210"/>
                </a:lnTo>
                <a:lnTo>
                  <a:pt x="174" y="204"/>
                </a:lnTo>
                <a:lnTo>
                  <a:pt x="198" y="204"/>
                </a:lnTo>
                <a:lnTo>
                  <a:pt x="216" y="186"/>
                </a:lnTo>
                <a:lnTo>
                  <a:pt x="240" y="186"/>
                </a:lnTo>
                <a:lnTo>
                  <a:pt x="258" y="198"/>
                </a:lnTo>
                <a:lnTo>
                  <a:pt x="288" y="192"/>
                </a:lnTo>
                <a:lnTo>
                  <a:pt x="288" y="174"/>
                </a:lnTo>
                <a:lnTo>
                  <a:pt x="306" y="180"/>
                </a:lnTo>
                <a:lnTo>
                  <a:pt x="312" y="174"/>
                </a:lnTo>
                <a:lnTo>
                  <a:pt x="324" y="168"/>
                </a:lnTo>
                <a:lnTo>
                  <a:pt x="330" y="162"/>
                </a:lnTo>
                <a:lnTo>
                  <a:pt x="330" y="144"/>
                </a:lnTo>
                <a:lnTo>
                  <a:pt x="336" y="138"/>
                </a:lnTo>
                <a:lnTo>
                  <a:pt x="348" y="132"/>
                </a:lnTo>
                <a:lnTo>
                  <a:pt x="366" y="114"/>
                </a:lnTo>
                <a:lnTo>
                  <a:pt x="366" y="72"/>
                </a:lnTo>
                <a:lnTo>
                  <a:pt x="378" y="60"/>
                </a:lnTo>
                <a:lnTo>
                  <a:pt x="408" y="60"/>
                </a:lnTo>
                <a:lnTo>
                  <a:pt x="426" y="42"/>
                </a:lnTo>
                <a:lnTo>
                  <a:pt x="420" y="36"/>
                </a:lnTo>
                <a:lnTo>
                  <a:pt x="408" y="36"/>
                </a:lnTo>
                <a:lnTo>
                  <a:pt x="402" y="30"/>
                </a:lnTo>
                <a:lnTo>
                  <a:pt x="396" y="30"/>
                </a:lnTo>
                <a:lnTo>
                  <a:pt x="372" y="6"/>
                </a:lnTo>
                <a:lnTo>
                  <a:pt x="348" y="6"/>
                </a:lnTo>
                <a:lnTo>
                  <a:pt x="336" y="12"/>
                </a:lnTo>
                <a:lnTo>
                  <a:pt x="324" y="12"/>
                </a:lnTo>
                <a:lnTo>
                  <a:pt x="324" y="0"/>
                </a:lnTo>
                <a:lnTo>
                  <a:pt x="312" y="0"/>
                </a:lnTo>
                <a:lnTo>
                  <a:pt x="312" y="18"/>
                </a:lnTo>
                <a:lnTo>
                  <a:pt x="294" y="12"/>
                </a:lnTo>
                <a:lnTo>
                  <a:pt x="294" y="0"/>
                </a:lnTo>
                <a:lnTo>
                  <a:pt x="270" y="0"/>
                </a:lnTo>
                <a:lnTo>
                  <a:pt x="264" y="12"/>
                </a:lnTo>
                <a:lnTo>
                  <a:pt x="252" y="24"/>
                </a:lnTo>
                <a:lnTo>
                  <a:pt x="246" y="24"/>
                </a:lnTo>
                <a:lnTo>
                  <a:pt x="234" y="30"/>
                </a:lnTo>
                <a:lnTo>
                  <a:pt x="210" y="30"/>
                </a:lnTo>
                <a:lnTo>
                  <a:pt x="204" y="42"/>
                </a:lnTo>
                <a:lnTo>
                  <a:pt x="168" y="36"/>
                </a:lnTo>
                <a:lnTo>
                  <a:pt x="156" y="60"/>
                </a:lnTo>
                <a:lnTo>
                  <a:pt x="144" y="60"/>
                </a:lnTo>
                <a:lnTo>
                  <a:pt x="126" y="66"/>
                </a:lnTo>
                <a:lnTo>
                  <a:pt x="84" y="66"/>
                </a:lnTo>
                <a:lnTo>
                  <a:pt x="78" y="60"/>
                </a:lnTo>
                <a:lnTo>
                  <a:pt x="72" y="48"/>
                </a:lnTo>
                <a:lnTo>
                  <a:pt x="66" y="42"/>
                </a:lnTo>
                <a:lnTo>
                  <a:pt x="54" y="60"/>
                </a:lnTo>
                <a:lnTo>
                  <a:pt x="42" y="54"/>
                </a:lnTo>
                <a:lnTo>
                  <a:pt x="42" y="66"/>
                </a:lnTo>
                <a:close/>
              </a:path>
            </a:pathLst>
          </a:custGeom>
          <a:solidFill>
            <a:sysClr val="window" lastClr="FFFFFF">
              <a:lumMod val="95000"/>
            </a:sysClr>
          </a:solidFill>
          <a:ln w="9525" cap="flat" cmpd="sng" algn="ctr">
            <a:solidFill>
              <a:sysClr val="windowText" lastClr="000000">
                <a:lumMod val="75000"/>
                <a:lumOff val="25000"/>
              </a:sys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6" name="Greece" descr="© INSCALE GmbH, 05.05.2010&#10;http://www.presentationload.com/">
            <a:extLst>
              <a:ext uri="{FF2B5EF4-FFF2-40B4-BE49-F238E27FC236}">
                <a16:creationId xmlns:a16="http://schemas.microsoft.com/office/drawing/2014/main" id="{416D7C7D-4843-390C-4A3F-D1B86C4AE19C}"/>
              </a:ext>
            </a:extLst>
          </p:cNvPr>
          <p:cNvSpPr>
            <a:spLocks noEditPoints="1"/>
          </p:cNvSpPr>
          <p:nvPr/>
        </p:nvSpPr>
        <p:spPr bwMode="gray">
          <a:xfrm>
            <a:off x="8768177" y="4622740"/>
            <a:ext cx="1091073" cy="1162461"/>
          </a:xfrm>
          <a:custGeom>
            <a:avLst/>
            <a:gdLst>
              <a:gd name="T0" fmla="*/ 0 w 534"/>
              <a:gd name="T1" fmla="*/ 2147483647 h 552"/>
              <a:gd name="T2" fmla="*/ 2147483647 w 534"/>
              <a:gd name="T3" fmla="*/ 2147483647 h 552"/>
              <a:gd name="T4" fmla="*/ 2147483647 w 534"/>
              <a:gd name="T5" fmla="*/ 2147483647 h 552"/>
              <a:gd name="T6" fmla="*/ 2147483647 w 534"/>
              <a:gd name="T7" fmla="*/ 2147483647 h 552"/>
              <a:gd name="T8" fmla="*/ 2147483647 w 534"/>
              <a:gd name="T9" fmla="*/ 2147483647 h 552"/>
              <a:gd name="T10" fmla="*/ 2147483647 w 534"/>
              <a:gd name="T11" fmla="*/ 2147483647 h 552"/>
              <a:gd name="T12" fmla="*/ 2147483647 w 534"/>
              <a:gd name="T13" fmla="*/ 2147483647 h 552"/>
              <a:gd name="T14" fmla="*/ 2147483647 w 534"/>
              <a:gd name="T15" fmla="*/ 2147483647 h 552"/>
              <a:gd name="T16" fmla="*/ 2147483647 w 534"/>
              <a:gd name="T17" fmla="*/ 2147483647 h 552"/>
              <a:gd name="T18" fmla="*/ 2147483647 w 534"/>
              <a:gd name="T19" fmla="*/ 2147483647 h 552"/>
              <a:gd name="T20" fmla="*/ 2147483647 w 534"/>
              <a:gd name="T21" fmla="*/ 2147483647 h 552"/>
              <a:gd name="T22" fmla="*/ 2147483647 w 534"/>
              <a:gd name="T23" fmla="*/ 2147483647 h 552"/>
              <a:gd name="T24" fmla="*/ 2147483647 w 534"/>
              <a:gd name="T25" fmla="*/ 2147483647 h 552"/>
              <a:gd name="T26" fmla="*/ 2147483647 w 534"/>
              <a:gd name="T27" fmla="*/ 2147483647 h 552"/>
              <a:gd name="T28" fmla="*/ 2147483647 w 534"/>
              <a:gd name="T29" fmla="*/ 2147483647 h 552"/>
              <a:gd name="T30" fmla="*/ 2147483647 w 534"/>
              <a:gd name="T31" fmla="*/ 2147483647 h 552"/>
              <a:gd name="T32" fmla="*/ 2147483647 w 534"/>
              <a:gd name="T33" fmla="*/ 2147483647 h 552"/>
              <a:gd name="T34" fmla="*/ 2147483647 w 534"/>
              <a:gd name="T35" fmla="*/ 2147483647 h 552"/>
              <a:gd name="T36" fmla="*/ 2147483647 w 534"/>
              <a:gd name="T37" fmla="*/ 2147483647 h 552"/>
              <a:gd name="T38" fmla="*/ 2147483647 w 534"/>
              <a:gd name="T39" fmla="*/ 2147483647 h 552"/>
              <a:gd name="T40" fmla="*/ 2147483647 w 534"/>
              <a:gd name="T41" fmla="*/ 2147483647 h 552"/>
              <a:gd name="T42" fmla="*/ 2147483647 w 534"/>
              <a:gd name="T43" fmla="*/ 2147483647 h 552"/>
              <a:gd name="T44" fmla="*/ 2147483647 w 534"/>
              <a:gd name="T45" fmla="*/ 2147483647 h 552"/>
              <a:gd name="T46" fmla="*/ 2147483647 w 534"/>
              <a:gd name="T47" fmla="*/ 2147483647 h 552"/>
              <a:gd name="T48" fmla="*/ 2147483647 w 534"/>
              <a:gd name="T49" fmla="*/ 2147483647 h 552"/>
              <a:gd name="T50" fmla="*/ 2147483647 w 534"/>
              <a:gd name="T51" fmla="*/ 2147483647 h 552"/>
              <a:gd name="T52" fmla="*/ 2147483647 w 534"/>
              <a:gd name="T53" fmla="*/ 2147483647 h 552"/>
              <a:gd name="T54" fmla="*/ 2147483647 w 534"/>
              <a:gd name="T55" fmla="*/ 2147483647 h 552"/>
              <a:gd name="T56" fmla="*/ 2147483647 w 534"/>
              <a:gd name="T57" fmla="*/ 2147483647 h 552"/>
              <a:gd name="T58" fmla="*/ 2147483647 w 534"/>
              <a:gd name="T59" fmla="*/ 2147483647 h 552"/>
              <a:gd name="T60" fmla="*/ 2147483647 w 534"/>
              <a:gd name="T61" fmla="*/ 2147483647 h 552"/>
              <a:gd name="T62" fmla="*/ 2147483647 w 534"/>
              <a:gd name="T63" fmla="*/ 2147483647 h 552"/>
              <a:gd name="T64" fmla="*/ 2147483647 w 534"/>
              <a:gd name="T65" fmla="*/ 2147483647 h 552"/>
              <a:gd name="T66" fmla="*/ 2147483647 w 534"/>
              <a:gd name="T67" fmla="*/ 2147483647 h 552"/>
              <a:gd name="T68" fmla="*/ 2147483647 w 534"/>
              <a:gd name="T69" fmla="*/ 2147483647 h 552"/>
              <a:gd name="T70" fmla="*/ 2147483647 w 534"/>
              <a:gd name="T71" fmla="*/ 2147483647 h 552"/>
              <a:gd name="T72" fmla="*/ 2147483647 w 534"/>
              <a:gd name="T73" fmla="*/ 2147483647 h 552"/>
              <a:gd name="T74" fmla="*/ 2147483647 w 534"/>
              <a:gd name="T75" fmla="*/ 2147483647 h 552"/>
              <a:gd name="T76" fmla="*/ 2147483647 w 534"/>
              <a:gd name="T77" fmla="*/ 2147483647 h 552"/>
              <a:gd name="T78" fmla="*/ 2147483647 w 534"/>
              <a:gd name="T79" fmla="*/ 2147483647 h 552"/>
              <a:gd name="T80" fmla="*/ 2147483647 w 534"/>
              <a:gd name="T81" fmla="*/ 2147483647 h 552"/>
              <a:gd name="T82" fmla="*/ 2147483647 w 534"/>
              <a:gd name="T83" fmla="*/ 2147483647 h 552"/>
              <a:gd name="T84" fmla="*/ 2147483647 w 534"/>
              <a:gd name="T85" fmla="*/ 2147483647 h 552"/>
              <a:gd name="T86" fmla="*/ 2147483647 w 534"/>
              <a:gd name="T87" fmla="*/ 2147483647 h 552"/>
              <a:gd name="T88" fmla="*/ 2147483647 w 534"/>
              <a:gd name="T89" fmla="*/ 2147483647 h 552"/>
              <a:gd name="T90" fmla="*/ 2147483647 w 534"/>
              <a:gd name="T91" fmla="*/ 2147483647 h 552"/>
              <a:gd name="T92" fmla="*/ 2147483647 w 534"/>
              <a:gd name="T93" fmla="*/ 2147483647 h 552"/>
              <a:gd name="T94" fmla="*/ 2147483647 w 534"/>
              <a:gd name="T95" fmla="*/ 2147483647 h 552"/>
              <a:gd name="T96" fmla="*/ 2147483647 w 534"/>
              <a:gd name="T97" fmla="*/ 2147483647 h 552"/>
              <a:gd name="T98" fmla="*/ 2147483647 w 534"/>
              <a:gd name="T99" fmla="*/ 2147483647 h 552"/>
              <a:gd name="T100" fmla="*/ 2147483647 w 534"/>
              <a:gd name="T101" fmla="*/ 2147483647 h 552"/>
              <a:gd name="T102" fmla="*/ 2147483647 w 534"/>
              <a:gd name="T103" fmla="*/ 2147483647 h 552"/>
              <a:gd name="T104" fmla="*/ 2147483647 w 534"/>
              <a:gd name="T105" fmla="*/ 2147483647 h 552"/>
              <a:gd name="T106" fmla="*/ 2147483647 w 534"/>
              <a:gd name="T107" fmla="*/ 2147483647 h 552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w 534"/>
              <a:gd name="T163" fmla="*/ 0 h 552"/>
              <a:gd name="T164" fmla="*/ 534 w 534"/>
              <a:gd name="T165" fmla="*/ 552 h 552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T162" t="T163" r="T164" b="T165"/>
            <a:pathLst>
              <a:path w="534" h="552">
                <a:moveTo>
                  <a:pt x="240" y="108"/>
                </a:moveTo>
                <a:lnTo>
                  <a:pt x="270" y="126"/>
                </a:lnTo>
                <a:lnTo>
                  <a:pt x="282" y="120"/>
                </a:lnTo>
                <a:lnTo>
                  <a:pt x="240" y="108"/>
                </a:lnTo>
                <a:close/>
                <a:moveTo>
                  <a:pt x="24" y="258"/>
                </a:moveTo>
                <a:lnTo>
                  <a:pt x="0" y="282"/>
                </a:lnTo>
                <a:lnTo>
                  <a:pt x="42" y="294"/>
                </a:lnTo>
                <a:lnTo>
                  <a:pt x="24" y="258"/>
                </a:lnTo>
                <a:close/>
                <a:moveTo>
                  <a:pt x="312" y="414"/>
                </a:moveTo>
                <a:lnTo>
                  <a:pt x="312" y="420"/>
                </a:lnTo>
                <a:lnTo>
                  <a:pt x="324" y="420"/>
                </a:lnTo>
                <a:lnTo>
                  <a:pt x="324" y="414"/>
                </a:lnTo>
                <a:lnTo>
                  <a:pt x="318" y="408"/>
                </a:lnTo>
                <a:lnTo>
                  <a:pt x="312" y="408"/>
                </a:lnTo>
                <a:lnTo>
                  <a:pt x="312" y="414"/>
                </a:lnTo>
                <a:close/>
                <a:moveTo>
                  <a:pt x="306" y="390"/>
                </a:moveTo>
                <a:lnTo>
                  <a:pt x="300" y="378"/>
                </a:lnTo>
                <a:lnTo>
                  <a:pt x="294" y="390"/>
                </a:lnTo>
                <a:lnTo>
                  <a:pt x="306" y="390"/>
                </a:lnTo>
                <a:close/>
                <a:moveTo>
                  <a:pt x="294" y="294"/>
                </a:moveTo>
                <a:lnTo>
                  <a:pt x="318" y="336"/>
                </a:lnTo>
                <a:lnTo>
                  <a:pt x="330" y="318"/>
                </a:lnTo>
                <a:lnTo>
                  <a:pt x="294" y="294"/>
                </a:lnTo>
                <a:close/>
                <a:moveTo>
                  <a:pt x="108" y="264"/>
                </a:moveTo>
                <a:lnTo>
                  <a:pt x="138" y="264"/>
                </a:lnTo>
                <a:lnTo>
                  <a:pt x="144" y="270"/>
                </a:lnTo>
                <a:lnTo>
                  <a:pt x="156" y="270"/>
                </a:lnTo>
                <a:lnTo>
                  <a:pt x="180" y="282"/>
                </a:lnTo>
                <a:lnTo>
                  <a:pt x="192" y="282"/>
                </a:lnTo>
                <a:lnTo>
                  <a:pt x="198" y="288"/>
                </a:lnTo>
                <a:lnTo>
                  <a:pt x="204" y="288"/>
                </a:lnTo>
                <a:lnTo>
                  <a:pt x="216" y="300"/>
                </a:lnTo>
                <a:lnTo>
                  <a:pt x="228" y="306"/>
                </a:lnTo>
                <a:lnTo>
                  <a:pt x="234" y="312"/>
                </a:lnTo>
                <a:lnTo>
                  <a:pt x="246" y="312"/>
                </a:lnTo>
                <a:lnTo>
                  <a:pt x="252" y="306"/>
                </a:lnTo>
                <a:lnTo>
                  <a:pt x="252" y="288"/>
                </a:lnTo>
                <a:lnTo>
                  <a:pt x="228" y="264"/>
                </a:lnTo>
                <a:lnTo>
                  <a:pt x="216" y="258"/>
                </a:lnTo>
                <a:lnTo>
                  <a:pt x="210" y="252"/>
                </a:lnTo>
                <a:lnTo>
                  <a:pt x="204" y="252"/>
                </a:lnTo>
                <a:lnTo>
                  <a:pt x="198" y="246"/>
                </a:lnTo>
                <a:lnTo>
                  <a:pt x="186" y="246"/>
                </a:lnTo>
                <a:lnTo>
                  <a:pt x="174" y="234"/>
                </a:lnTo>
                <a:lnTo>
                  <a:pt x="168" y="234"/>
                </a:lnTo>
                <a:lnTo>
                  <a:pt x="174" y="228"/>
                </a:lnTo>
                <a:lnTo>
                  <a:pt x="192" y="228"/>
                </a:lnTo>
                <a:lnTo>
                  <a:pt x="198" y="240"/>
                </a:lnTo>
                <a:lnTo>
                  <a:pt x="222" y="252"/>
                </a:lnTo>
                <a:lnTo>
                  <a:pt x="234" y="264"/>
                </a:lnTo>
                <a:lnTo>
                  <a:pt x="258" y="264"/>
                </a:lnTo>
                <a:lnTo>
                  <a:pt x="270" y="252"/>
                </a:lnTo>
                <a:lnTo>
                  <a:pt x="258" y="240"/>
                </a:lnTo>
                <a:lnTo>
                  <a:pt x="246" y="240"/>
                </a:lnTo>
                <a:lnTo>
                  <a:pt x="234" y="234"/>
                </a:lnTo>
                <a:lnTo>
                  <a:pt x="222" y="234"/>
                </a:lnTo>
                <a:lnTo>
                  <a:pt x="210" y="228"/>
                </a:lnTo>
                <a:lnTo>
                  <a:pt x="204" y="216"/>
                </a:lnTo>
                <a:lnTo>
                  <a:pt x="198" y="210"/>
                </a:lnTo>
                <a:lnTo>
                  <a:pt x="198" y="204"/>
                </a:lnTo>
                <a:lnTo>
                  <a:pt x="192" y="192"/>
                </a:lnTo>
                <a:lnTo>
                  <a:pt x="186" y="186"/>
                </a:lnTo>
                <a:lnTo>
                  <a:pt x="174" y="162"/>
                </a:lnTo>
                <a:lnTo>
                  <a:pt x="168" y="156"/>
                </a:lnTo>
                <a:lnTo>
                  <a:pt x="162" y="144"/>
                </a:lnTo>
                <a:lnTo>
                  <a:pt x="150" y="132"/>
                </a:lnTo>
                <a:lnTo>
                  <a:pt x="150" y="120"/>
                </a:lnTo>
                <a:lnTo>
                  <a:pt x="144" y="114"/>
                </a:lnTo>
                <a:lnTo>
                  <a:pt x="144" y="102"/>
                </a:lnTo>
                <a:lnTo>
                  <a:pt x="150" y="96"/>
                </a:lnTo>
                <a:lnTo>
                  <a:pt x="156" y="96"/>
                </a:lnTo>
                <a:lnTo>
                  <a:pt x="162" y="102"/>
                </a:lnTo>
                <a:lnTo>
                  <a:pt x="162" y="108"/>
                </a:lnTo>
                <a:lnTo>
                  <a:pt x="168" y="114"/>
                </a:lnTo>
                <a:lnTo>
                  <a:pt x="180" y="114"/>
                </a:lnTo>
                <a:lnTo>
                  <a:pt x="180" y="120"/>
                </a:lnTo>
                <a:lnTo>
                  <a:pt x="186" y="120"/>
                </a:lnTo>
                <a:lnTo>
                  <a:pt x="198" y="132"/>
                </a:lnTo>
                <a:lnTo>
                  <a:pt x="198" y="144"/>
                </a:lnTo>
                <a:lnTo>
                  <a:pt x="204" y="144"/>
                </a:lnTo>
                <a:lnTo>
                  <a:pt x="210" y="138"/>
                </a:lnTo>
                <a:lnTo>
                  <a:pt x="216" y="138"/>
                </a:lnTo>
                <a:lnTo>
                  <a:pt x="204" y="120"/>
                </a:lnTo>
                <a:lnTo>
                  <a:pt x="210" y="120"/>
                </a:lnTo>
                <a:lnTo>
                  <a:pt x="234" y="132"/>
                </a:lnTo>
                <a:lnTo>
                  <a:pt x="222" y="114"/>
                </a:lnTo>
                <a:lnTo>
                  <a:pt x="228" y="108"/>
                </a:lnTo>
                <a:lnTo>
                  <a:pt x="228" y="84"/>
                </a:lnTo>
                <a:lnTo>
                  <a:pt x="240" y="72"/>
                </a:lnTo>
                <a:lnTo>
                  <a:pt x="270" y="72"/>
                </a:lnTo>
                <a:lnTo>
                  <a:pt x="276" y="78"/>
                </a:lnTo>
                <a:lnTo>
                  <a:pt x="276" y="90"/>
                </a:lnTo>
                <a:lnTo>
                  <a:pt x="288" y="90"/>
                </a:lnTo>
                <a:lnTo>
                  <a:pt x="294" y="84"/>
                </a:lnTo>
                <a:lnTo>
                  <a:pt x="300" y="72"/>
                </a:lnTo>
                <a:lnTo>
                  <a:pt x="306" y="66"/>
                </a:lnTo>
                <a:lnTo>
                  <a:pt x="342" y="66"/>
                </a:lnTo>
                <a:lnTo>
                  <a:pt x="360" y="72"/>
                </a:lnTo>
                <a:lnTo>
                  <a:pt x="372" y="72"/>
                </a:lnTo>
                <a:lnTo>
                  <a:pt x="378" y="78"/>
                </a:lnTo>
                <a:lnTo>
                  <a:pt x="384" y="78"/>
                </a:lnTo>
                <a:lnTo>
                  <a:pt x="384" y="72"/>
                </a:lnTo>
                <a:lnTo>
                  <a:pt x="390" y="60"/>
                </a:lnTo>
                <a:lnTo>
                  <a:pt x="390" y="48"/>
                </a:lnTo>
                <a:lnTo>
                  <a:pt x="384" y="42"/>
                </a:lnTo>
                <a:lnTo>
                  <a:pt x="384" y="36"/>
                </a:lnTo>
                <a:lnTo>
                  <a:pt x="390" y="30"/>
                </a:lnTo>
                <a:lnTo>
                  <a:pt x="408" y="30"/>
                </a:lnTo>
                <a:lnTo>
                  <a:pt x="408" y="18"/>
                </a:lnTo>
                <a:lnTo>
                  <a:pt x="402" y="12"/>
                </a:lnTo>
                <a:lnTo>
                  <a:pt x="402" y="6"/>
                </a:lnTo>
                <a:lnTo>
                  <a:pt x="390" y="6"/>
                </a:lnTo>
                <a:lnTo>
                  <a:pt x="384" y="0"/>
                </a:lnTo>
                <a:lnTo>
                  <a:pt x="366" y="6"/>
                </a:lnTo>
                <a:lnTo>
                  <a:pt x="372" y="12"/>
                </a:lnTo>
                <a:lnTo>
                  <a:pt x="372" y="30"/>
                </a:lnTo>
                <a:lnTo>
                  <a:pt x="366" y="36"/>
                </a:lnTo>
                <a:lnTo>
                  <a:pt x="348" y="36"/>
                </a:lnTo>
                <a:lnTo>
                  <a:pt x="336" y="24"/>
                </a:lnTo>
                <a:lnTo>
                  <a:pt x="324" y="36"/>
                </a:lnTo>
                <a:lnTo>
                  <a:pt x="312" y="36"/>
                </a:lnTo>
                <a:lnTo>
                  <a:pt x="300" y="24"/>
                </a:lnTo>
                <a:lnTo>
                  <a:pt x="294" y="30"/>
                </a:lnTo>
                <a:lnTo>
                  <a:pt x="282" y="30"/>
                </a:lnTo>
                <a:lnTo>
                  <a:pt x="264" y="12"/>
                </a:lnTo>
                <a:lnTo>
                  <a:pt x="264" y="6"/>
                </a:lnTo>
                <a:lnTo>
                  <a:pt x="234" y="12"/>
                </a:lnTo>
                <a:lnTo>
                  <a:pt x="228" y="30"/>
                </a:lnTo>
                <a:lnTo>
                  <a:pt x="204" y="24"/>
                </a:lnTo>
                <a:lnTo>
                  <a:pt x="198" y="30"/>
                </a:lnTo>
                <a:lnTo>
                  <a:pt x="186" y="36"/>
                </a:lnTo>
                <a:lnTo>
                  <a:pt x="174" y="36"/>
                </a:lnTo>
                <a:lnTo>
                  <a:pt x="168" y="30"/>
                </a:lnTo>
                <a:lnTo>
                  <a:pt x="162" y="30"/>
                </a:lnTo>
                <a:lnTo>
                  <a:pt x="150" y="36"/>
                </a:lnTo>
                <a:lnTo>
                  <a:pt x="138" y="48"/>
                </a:lnTo>
                <a:lnTo>
                  <a:pt x="126" y="54"/>
                </a:lnTo>
                <a:lnTo>
                  <a:pt x="102" y="54"/>
                </a:lnTo>
                <a:lnTo>
                  <a:pt x="102" y="60"/>
                </a:lnTo>
                <a:lnTo>
                  <a:pt x="96" y="72"/>
                </a:lnTo>
                <a:lnTo>
                  <a:pt x="72" y="72"/>
                </a:lnTo>
                <a:lnTo>
                  <a:pt x="66" y="66"/>
                </a:lnTo>
                <a:lnTo>
                  <a:pt x="60" y="66"/>
                </a:lnTo>
                <a:lnTo>
                  <a:pt x="48" y="72"/>
                </a:lnTo>
                <a:lnTo>
                  <a:pt x="54" y="84"/>
                </a:lnTo>
                <a:lnTo>
                  <a:pt x="54" y="90"/>
                </a:lnTo>
                <a:lnTo>
                  <a:pt x="42" y="102"/>
                </a:lnTo>
                <a:lnTo>
                  <a:pt x="24" y="102"/>
                </a:lnTo>
                <a:lnTo>
                  <a:pt x="24" y="126"/>
                </a:lnTo>
                <a:lnTo>
                  <a:pt x="12" y="132"/>
                </a:lnTo>
                <a:lnTo>
                  <a:pt x="0" y="132"/>
                </a:lnTo>
                <a:lnTo>
                  <a:pt x="0" y="198"/>
                </a:lnTo>
                <a:lnTo>
                  <a:pt x="6" y="204"/>
                </a:lnTo>
                <a:lnTo>
                  <a:pt x="18" y="210"/>
                </a:lnTo>
                <a:lnTo>
                  <a:pt x="24" y="216"/>
                </a:lnTo>
                <a:lnTo>
                  <a:pt x="30" y="228"/>
                </a:lnTo>
                <a:lnTo>
                  <a:pt x="36" y="234"/>
                </a:lnTo>
                <a:lnTo>
                  <a:pt x="42" y="246"/>
                </a:lnTo>
                <a:lnTo>
                  <a:pt x="54" y="258"/>
                </a:lnTo>
                <a:lnTo>
                  <a:pt x="60" y="270"/>
                </a:lnTo>
                <a:lnTo>
                  <a:pt x="84" y="270"/>
                </a:lnTo>
                <a:lnTo>
                  <a:pt x="96" y="264"/>
                </a:lnTo>
                <a:lnTo>
                  <a:pt x="108" y="264"/>
                </a:lnTo>
                <a:close/>
                <a:moveTo>
                  <a:pt x="396" y="252"/>
                </a:moveTo>
                <a:lnTo>
                  <a:pt x="372" y="252"/>
                </a:lnTo>
                <a:lnTo>
                  <a:pt x="372" y="270"/>
                </a:lnTo>
                <a:lnTo>
                  <a:pt x="384" y="294"/>
                </a:lnTo>
                <a:lnTo>
                  <a:pt x="396" y="252"/>
                </a:lnTo>
                <a:close/>
                <a:moveTo>
                  <a:pt x="24" y="312"/>
                </a:moveTo>
                <a:lnTo>
                  <a:pt x="18" y="318"/>
                </a:lnTo>
                <a:lnTo>
                  <a:pt x="24" y="324"/>
                </a:lnTo>
                <a:lnTo>
                  <a:pt x="30" y="324"/>
                </a:lnTo>
                <a:lnTo>
                  <a:pt x="36" y="330"/>
                </a:lnTo>
                <a:lnTo>
                  <a:pt x="42" y="324"/>
                </a:lnTo>
                <a:lnTo>
                  <a:pt x="42" y="318"/>
                </a:lnTo>
                <a:lnTo>
                  <a:pt x="30" y="306"/>
                </a:lnTo>
                <a:lnTo>
                  <a:pt x="24" y="312"/>
                </a:lnTo>
                <a:close/>
                <a:moveTo>
                  <a:pt x="378" y="390"/>
                </a:moveTo>
                <a:lnTo>
                  <a:pt x="378" y="408"/>
                </a:lnTo>
                <a:lnTo>
                  <a:pt x="390" y="390"/>
                </a:lnTo>
                <a:lnTo>
                  <a:pt x="378" y="390"/>
                </a:lnTo>
                <a:close/>
                <a:moveTo>
                  <a:pt x="408" y="330"/>
                </a:moveTo>
                <a:lnTo>
                  <a:pt x="396" y="330"/>
                </a:lnTo>
                <a:lnTo>
                  <a:pt x="384" y="336"/>
                </a:lnTo>
                <a:lnTo>
                  <a:pt x="384" y="342"/>
                </a:lnTo>
                <a:lnTo>
                  <a:pt x="396" y="342"/>
                </a:lnTo>
                <a:lnTo>
                  <a:pt x="402" y="336"/>
                </a:lnTo>
                <a:lnTo>
                  <a:pt x="408" y="336"/>
                </a:lnTo>
                <a:lnTo>
                  <a:pt x="408" y="330"/>
                </a:lnTo>
                <a:close/>
                <a:moveTo>
                  <a:pt x="396" y="192"/>
                </a:moveTo>
                <a:lnTo>
                  <a:pt x="372" y="198"/>
                </a:lnTo>
                <a:lnTo>
                  <a:pt x="372" y="210"/>
                </a:lnTo>
                <a:lnTo>
                  <a:pt x="390" y="210"/>
                </a:lnTo>
                <a:lnTo>
                  <a:pt x="396" y="216"/>
                </a:lnTo>
                <a:lnTo>
                  <a:pt x="396" y="222"/>
                </a:lnTo>
                <a:lnTo>
                  <a:pt x="414" y="222"/>
                </a:lnTo>
                <a:lnTo>
                  <a:pt x="414" y="210"/>
                </a:lnTo>
                <a:lnTo>
                  <a:pt x="396" y="192"/>
                </a:lnTo>
                <a:close/>
                <a:moveTo>
                  <a:pt x="342" y="372"/>
                </a:moveTo>
                <a:lnTo>
                  <a:pt x="342" y="378"/>
                </a:lnTo>
                <a:lnTo>
                  <a:pt x="348" y="384"/>
                </a:lnTo>
                <a:lnTo>
                  <a:pt x="360" y="384"/>
                </a:lnTo>
                <a:lnTo>
                  <a:pt x="366" y="378"/>
                </a:lnTo>
                <a:lnTo>
                  <a:pt x="366" y="372"/>
                </a:lnTo>
                <a:lnTo>
                  <a:pt x="360" y="366"/>
                </a:lnTo>
                <a:lnTo>
                  <a:pt x="342" y="366"/>
                </a:lnTo>
                <a:lnTo>
                  <a:pt x="342" y="372"/>
                </a:lnTo>
                <a:close/>
                <a:moveTo>
                  <a:pt x="444" y="312"/>
                </a:moveTo>
                <a:lnTo>
                  <a:pt x="432" y="312"/>
                </a:lnTo>
                <a:lnTo>
                  <a:pt x="432" y="330"/>
                </a:lnTo>
                <a:lnTo>
                  <a:pt x="444" y="336"/>
                </a:lnTo>
                <a:lnTo>
                  <a:pt x="450" y="330"/>
                </a:lnTo>
                <a:lnTo>
                  <a:pt x="450" y="318"/>
                </a:lnTo>
                <a:lnTo>
                  <a:pt x="444" y="312"/>
                </a:lnTo>
                <a:close/>
                <a:moveTo>
                  <a:pt x="444" y="372"/>
                </a:moveTo>
                <a:lnTo>
                  <a:pt x="456" y="354"/>
                </a:lnTo>
                <a:lnTo>
                  <a:pt x="438" y="354"/>
                </a:lnTo>
                <a:lnTo>
                  <a:pt x="444" y="372"/>
                </a:lnTo>
                <a:close/>
                <a:moveTo>
                  <a:pt x="276" y="222"/>
                </a:moveTo>
                <a:lnTo>
                  <a:pt x="276" y="240"/>
                </a:lnTo>
                <a:lnTo>
                  <a:pt x="288" y="240"/>
                </a:lnTo>
                <a:lnTo>
                  <a:pt x="276" y="222"/>
                </a:lnTo>
                <a:close/>
                <a:moveTo>
                  <a:pt x="534" y="420"/>
                </a:moveTo>
                <a:lnTo>
                  <a:pt x="522" y="420"/>
                </a:lnTo>
                <a:lnTo>
                  <a:pt x="516" y="426"/>
                </a:lnTo>
                <a:lnTo>
                  <a:pt x="510" y="438"/>
                </a:lnTo>
                <a:lnTo>
                  <a:pt x="510" y="468"/>
                </a:lnTo>
                <a:lnTo>
                  <a:pt x="516" y="468"/>
                </a:lnTo>
                <a:lnTo>
                  <a:pt x="522" y="456"/>
                </a:lnTo>
                <a:lnTo>
                  <a:pt x="528" y="450"/>
                </a:lnTo>
                <a:lnTo>
                  <a:pt x="534" y="438"/>
                </a:lnTo>
                <a:lnTo>
                  <a:pt x="534" y="420"/>
                </a:lnTo>
                <a:close/>
                <a:moveTo>
                  <a:pt x="462" y="384"/>
                </a:moveTo>
                <a:lnTo>
                  <a:pt x="456" y="408"/>
                </a:lnTo>
                <a:lnTo>
                  <a:pt x="498" y="378"/>
                </a:lnTo>
                <a:lnTo>
                  <a:pt x="486" y="372"/>
                </a:lnTo>
                <a:lnTo>
                  <a:pt x="462" y="384"/>
                </a:lnTo>
                <a:close/>
                <a:moveTo>
                  <a:pt x="462" y="510"/>
                </a:moveTo>
                <a:lnTo>
                  <a:pt x="480" y="510"/>
                </a:lnTo>
                <a:lnTo>
                  <a:pt x="468" y="468"/>
                </a:lnTo>
                <a:lnTo>
                  <a:pt x="462" y="510"/>
                </a:lnTo>
                <a:close/>
                <a:moveTo>
                  <a:pt x="276" y="330"/>
                </a:moveTo>
                <a:lnTo>
                  <a:pt x="270" y="336"/>
                </a:lnTo>
                <a:lnTo>
                  <a:pt x="270" y="348"/>
                </a:lnTo>
                <a:lnTo>
                  <a:pt x="276" y="348"/>
                </a:lnTo>
                <a:lnTo>
                  <a:pt x="288" y="336"/>
                </a:lnTo>
                <a:lnTo>
                  <a:pt x="282" y="330"/>
                </a:lnTo>
                <a:lnTo>
                  <a:pt x="276" y="330"/>
                </a:lnTo>
                <a:close/>
                <a:moveTo>
                  <a:pt x="186" y="432"/>
                </a:moveTo>
                <a:lnTo>
                  <a:pt x="180" y="438"/>
                </a:lnTo>
                <a:lnTo>
                  <a:pt x="180" y="450"/>
                </a:lnTo>
                <a:lnTo>
                  <a:pt x="186" y="456"/>
                </a:lnTo>
                <a:lnTo>
                  <a:pt x="198" y="444"/>
                </a:lnTo>
                <a:lnTo>
                  <a:pt x="198" y="438"/>
                </a:lnTo>
                <a:lnTo>
                  <a:pt x="192" y="432"/>
                </a:lnTo>
                <a:lnTo>
                  <a:pt x="186" y="432"/>
                </a:lnTo>
                <a:close/>
                <a:moveTo>
                  <a:pt x="384" y="528"/>
                </a:moveTo>
                <a:lnTo>
                  <a:pt x="378" y="528"/>
                </a:lnTo>
                <a:lnTo>
                  <a:pt x="378" y="516"/>
                </a:lnTo>
                <a:lnTo>
                  <a:pt x="372" y="510"/>
                </a:lnTo>
                <a:lnTo>
                  <a:pt x="342" y="510"/>
                </a:lnTo>
                <a:lnTo>
                  <a:pt x="306" y="504"/>
                </a:lnTo>
                <a:lnTo>
                  <a:pt x="276" y="504"/>
                </a:lnTo>
                <a:lnTo>
                  <a:pt x="246" y="486"/>
                </a:lnTo>
                <a:lnTo>
                  <a:pt x="228" y="504"/>
                </a:lnTo>
                <a:lnTo>
                  <a:pt x="234" y="510"/>
                </a:lnTo>
                <a:lnTo>
                  <a:pt x="246" y="516"/>
                </a:lnTo>
                <a:lnTo>
                  <a:pt x="252" y="522"/>
                </a:lnTo>
                <a:lnTo>
                  <a:pt x="258" y="516"/>
                </a:lnTo>
                <a:lnTo>
                  <a:pt x="264" y="528"/>
                </a:lnTo>
                <a:lnTo>
                  <a:pt x="300" y="528"/>
                </a:lnTo>
                <a:lnTo>
                  <a:pt x="312" y="552"/>
                </a:lnTo>
                <a:lnTo>
                  <a:pt x="354" y="546"/>
                </a:lnTo>
                <a:lnTo>
                  <a:pt x="354" y="540"/>
                </a:lnTo>
                <a:lnTo>
                  <a:pt x="402" y="540"/>
                </a:lnTo>
                <a:lnTo>
                  <a:pt x="414" y="528"/>
                </a:lnTo>
                <a:lnTo>
                  <a:pt x="414" y="522"/>
                </a:lnTo>
                <a:lnTo>
                  <a:pt x="408" y="516"/>
                </a:lnTo>
                <a:lnTo>
                  <a:pt x="402" y="516"/>
                </a:lnTo>
                <a:lnTo>
                  <a:pt x="396" y="522"/>
                </a:lnTo>
                <a:lnTo>
                  <a:pt x="390" y="522"/>
                </a:lnTo>
                <a:lnTo>
                  <a:pt x="384" y="528"/>
                </a:lnTo>
                <a:close/>
                <a:moveTo>
                  <a:pt x="420" y="408"/>
                </a:moveTo>
                <a:lnTo>
                  <a:pt x="408" y="408"/>
                </a:lnTo>
                <a:lnTo>
                  <a:pt x="408" y="420"/>
                </a:lnTo>
                <a:lnTo>
                  <a:pt x="420" y="420"/>
                </a:lnTo>
                <a:lnTo>
                  <a:pt x="426" y="414"/>
                </a:lnTo>
                <a:lnTo>
                  <a:pt x="420" y="408"/>
                </a:lnTo>
                <a:close/>
                <a:moveTo>
                  <a:pt x="114" y="276"/>
                </a:moveTo>
                <a:lnTo>
                  <a:pt x="90" y="288"/>
                </a:lnTo>
                <a:lnTo>
                  <a:pt x="84" y="288"/>
                </a:lnTo>
                <a:lnTo>
                  <a:pt x="66" y="312"/>
                </a:lnTo>
                <a:lnTo>
                  <a:pt x="96" y="336"/>
                </a:lnTo>
                <a:lnTo>
                  <a:pt x="96" y="348"/>
                </a:lnTo>
                <a:lnTo>
                  <a:pt x="90" y="366"/>
                </a:lnTo>
                <a:lnTo>
                  <a:pt x="90" y="384"/>
                </a:lnTo>
                <a:lnTo>
                  <a:pt x="96" y="390"/>
                </a:lnTo>
                <a:lnTo>
                  <a:pt x="108" y="396"/>
                </a:lnTo>
                <a:lnTo>
                  <a:pt x="114" y="396"/>
                </a:lnTo>
                <a:lnTo>
                  <a:pt x="114" y="390"/>
                </a:lnTo>
                <a:lnTo>
                  <a:pt x="126" y="378"/>
                </a:lnTo>
                <a:lnTo>
                  <a:pt x="132" y="378"/>
                </a:lnTo>
                <a:lnTo>
                  <a:pt x="156" y="420"/>
                </a:lnTo>
                <a:lnTo>
                  <a:pt x="162" y="390"/>
                </a:lnTo>
                <a:lnTo>
                  <a:pt x="180" y="414"/>
                </a:lnTo>
                <a:lnTo>
                  <a:pt x="204" y="420"/>
                </a:lnTo>
                <a:lnTo>
                  <a:pt x="186" y="402"/>
                </a:lnTo>
                <a:lnTo>
                  <a:pt x="192" y="396"/>
                </a:lnTo>
                <a:lnTo>
                  <a:pt x="192" y="372"/>
                </a:lnTo>
                <a:lnTo>
                  <a:pt x="186" y="366"/>
                </a:lnTo>
                <a:lnTo>
                  <a:pt x="180" y="354"/>
                </a:lnTo>
                <a:lnTo>
                  <a:pt x="174" y="348"/>
                </a:lnTo>
                <a:lnTo>
                  <a:pt x="168" y="336"/>
                </a:lnTo>
                <a:lnTo>
                  <a:pt x="168" y="330"/>
                </a:lnTo>
                <a:lnTo>
                  <a:pt x="186" y="330"/>
                </a:lnTo>
                <a:lnTo>
                  <a:pt x="198" y="336"/>
                </a:lnTo>
                <a:lnTo>
                  <a:pt x="210" y="348"/>
                </a:lnTo>
                <a:lnTo>
                  <a:pt x="222" y="342"/>
                </a:lnTo>
                <a:lnTo>
                  <a:pt x="210" y="336"/>
                </a:lnTo>
                <a:lnTo>
                  <a:pt x="204" y="324"/>
                </a:lnTo>
                <a:lnTo>
                  <a:pt x="192" y="318"/>
                </a:lnTo>
                <a:lnTo>
                  <a:pt x="186" y="312"/>
                </a:lnTo>
                <a:lnTo>
                  <a:pt x="174" y="306"/>
                </a:lnTo>
                <a:lnTo>
                  <a:pt x="156" y="294"/>
                </a:lnTo>
                <a:lnTo>
                  <a:pt x="138" y="288"/>
                </a:lnTo>
                <a:lnTo>
                  <a:pt x="126" y="282"/>
                </a:lnTo>
                <a:lnTo>
                  <a:pt x="120" y="276"/>
                </a:lnTo>
                <a:lnTo>
                  <a:pt x="114" y="276"/>
                </a:lnTo>
                <a:close/>
              </a:path>
            </a:pathLst>
          </a:custGeom>
          <a:solidFill>
            <a:srgbClr val="8FAADC"/>
          </a:solidFill>
          <a:ln w="9525" cap="flat" cmpd="sng" algn="ctr">
            <a:solidFill>
              <a:sysClr val="windowText" lastClr="000000">
                <a:lumMod val="75000"/>
                <a:lumOff val="25000"/>
              </a:sys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7" name="Germany" descr="© INSCALE GmbH, 05.05.2010&#10;http://www.presentationload.com/">
            <a:extLst>
              <a:ext uri="{FF2B5EF4-FFF2-40B4-BE49-F238E27FC236}">
                <a16:creationId xmlns:a16="http://schemas.microsoft.com/office/drawing/2014/main" id="{E04CAD92-678A-CF84-8FB0-0B6B596D65C7}"/>
              </a:ext>
            </a:extLst>
          </p:cNvPr>
          <p:cNvSpPr>
            <a:spLocks/>
          </p:cNvSpPr>
          <p:nvPr/>
        </p:nvSpPr>
        <p:spPr bwMode="gray">
          <a:xfrm>
            <a:off x="6858798" y="2446224"/>
            <a:ext cx="1155260" cy="1244902"/>
          </a:xfrm>
          <a:custGeom>
            <a:avLst/>
            <a:gdLst>
              <a:gd name="T0" fmla="*/ 2147483647 w 564"/>
              <a:gd name="T1" fmla="*/ 2147483647 h 588"/>
              <a:gd name="T2" fmla="*/ 2147483647 w 564"/>
              <a:gd name="T3" fmla="*/ 2147483647 h 588"/>
              <a:gd name="T4" fmla="*/ 2147483647 w 564"/>
              <a:gd name="T5" fmla="*/ 2147483647 h 588"/>
              <a:gd name="T6" fmla="*/ 2147483647 w 564"/>
              <a:gd name="T7" fmla="*/ 2147483647 h 588"/>
              <a:gd name="T8" fmla="*/ 2147483647 w 564"/>
              <a:gd name="T9" fmla="*/ 2147483647 h 588"/>
              <a:gd name="T10" fmla="*/ 2147483647 w 564"/>
              <a:gd name="T11" fmla="*/ 2147483647 h 588"/>
              <a:gd name="T12" fmla="*/ 2147483647 w 564"/>
              <a:gd name="T13" fmla="*/ 2147483647 h 588"/>
              <a:gd name="T14" fmla="*/ 2147483647 w 564"/>
              <a:gd name="T15" fmla="*/ 2147483647 h 588"/>
              <a:gd name="T16" fmla="*/ 2147483647 w 564"/>
              <a:gd name="T17" fmla="*/ 2147483647 h 588"/>
              <a:gd name="T18" fmla="*/ 2147483647 w 564"/>
              <a:gd name="T19" fmla="*/ 2147483647 h 588"/>
              <a:gd name="T20" fmla="*/ 2147483647 w 564"/>
              <a:gd name="T21" fmla="*/ 2147483647 h 588"/>
              <a:gd name="T22" fmla="*/ 2147483647 w 564"/>
              <a:gd name="T23" fmla="*/ 2147483647 h 588"/>
              <a:gd name="T24" fmla="*/ 2147483647 w 564"/>
              <a:gd name="T25" fmla="*/ 2147483647 h 588"/>
              <a:gd name="T26" fmla="*/ 2147483647 w 564"/>
              <a:gd name="T27" fmla="*/ 2147483647 h 588"/>
              <a:gd name="T28" fmla="*/ 2147483647 w 564"/>
              <a:gd name="T29" fmla="*/ 2147483647 h 588"/>
              <a:gd name="T30" fmla="*/ 2147483647 w 564"/>
              <a:gd name="T31" fmla="*/ 2147483647 h 588"/>
              <a:gd name="T32" fmla="*/ 2147483647 w 564"/>
              <a:gd name="T33" fmla="*/ 2147483647 h 588"/>
              <a:gd name="T34" fmla="*/ 2147483647 w 564"/>
              <a:gd name="T35" fmla="*/ 2147483647 h 588"/>
              <a:gd name="T36" fmla="*/ 2147483647 w 564"/>
              <a:gd name="T37" fmla="*/ 2147483647 h 588"/>
              <a:gd name="T38" fmla="*/ 2147483647 w 564"/>
              <a:gd name="T39" fmla="*/ 2147483647 h 588"/>
              <a:gd name="T40" fmla="*/ 2147483647 w 564"/>
              <a:gd name="T41" fmla="*/ 2147483647 h 588"/>
              <a:gd name="T42" fmla="*/ 2147483647 w 564"/>
              <a:gd name="T43" fmla="*/ 2147483647 h 588"/>
              <a:gd name="T44" fmla="*/ 2147483647 w 564"/>
              <a:gd name="T45" fmla="*/ 2147483647 h 588"/>
              <a:gd name="T46" fmla="*/ 2147483647 w 564"/>
              <a:gd name="T47" fmla="*/ 2147483647 h 588"/>
              <a:gd name="T48" fmla="*/ 2147483647 w 564"/>
              <a:gd name="T49" fmla="*/ 2147483647 h 588"/>
              <a:gd name="T50" fmla="*/ 2147483647 w 564"/>
              <a:gd name="T51" fmla="*/ 2147483647 h 588"/>
              <a:gd name="T52" fmla="*/ 2147483647 w 564"/>
              <a:gd name="T53" fmla="*/ 2147483647 h 588"/>
              <a:gd name="T54" fmla="*/ 2147483647 w 564"/>
              <a:gd name="T55" fmla="*/ 2147483647 h 588"/>
              <a:gd name="T56" fmla="*/ 2147483647 w 564"/>
              <a:gd name="T57" fmla="*/ 2147483647 h 588"/>
              <a:gd name="T58" fmla="*/ 2147483647 w 564"/>
              <a:gd name="T59" fmla="*/ 2147483647 h 588"/>
              <a:gd name="T60" fmla="*/ 2147483647 w 564"/>
              <a:gd name="T61" fmla="*/ 2147483647 h 588"/>
              <a:gd name="T62" fmla="*/ 2147483647 w 564"/>
              <a:gd name="T63" fmla="*/ 2147483647 h 588"/>
              <a:gd name="T64" fmla="*/ 2147483647 w 564"/>
              <a:gd name="T65" fmla="*/ 2147483647 h 588"/>
              <a:gd name="T66" fmla="*/ 2147483647 w 564"/>
              <a:gd name="T67" fmla="*/ 2147483647 h 588"/>
              <a:gd name="T68" fmla="*/ 2147483647 w 564"/>
              <a:gd name="T69" fmla="*/ 2147483647 h 588"/>
              <a:gd name="T70" fmla="*/ 2147483647 w 564"/>
              <a:gd name="T71" fmla="*/ 2147483647 h 588"/>
              <a:gd name="T72" fmla="*/ 2147483647 w 564"/>
              <a:gd name="T73" fmla="*/ 2147483647 h 588"/>
              <a:gd name="T74" fmla="*/ 2147483647 w 564"/>
              <a:gd name="T75" fmla="*/ 2147483647 h 588"/>
              <a:gd name="T76" fmla="*/ 2147483647 w 564"/>
              <a:gd name="T77" fmla="*/ 2147483647 h 588"/>
              <a:gd name="T78" fmla="*/ 2147483647 w 564"/>
              <a:gd name="T79" fmla="*/ 2147483647 h 588"/>
              <a:gd name="T80" fmla="*/ 2147483647 w 564"/>
              <a:gd name="T81" fmla="*/ 2147483647 h 588"/>
              <a:gd name="T82" fmla="*/ 2147483647 w 564"/>
              <a:gd name="T83" fmla="*/ 0 h 588"/>
              <a:gd name="T84" fmla="*/ 2147483647 w 564"/>
              <a:gd name="T85" fmla="*/ 2147483647 h 588"/>
              <a:gd name="T86" fmla="*/ 2147483647 w 564"/>
              <a:gd name="T87" fmla="*/ 2147483647 h 588"/>
              <a:gd name="T88" fmla="*/ 2147483647 w 564"/>
              <a:gd name="T89" fmla="*/ 2147483647 h 588"/>
              <a:gd name="T90" fmla="*/ 2147483647 w 564"/>
              <a:gd name="T91" fmla="*/ 2147483647 h 588"/>
              <a:gd name="T92" fmla="*/ 2147483647 w 564"/>
              <a:gd name="T93" fmla="*/ 2147483647 h 588"/>
              <a:gd name="T94" fmla="*/ 2147483647 w 564"/>
              <a:gd name="T95" fmla="*/ 2147483647 h 588"/>
              <a:gd name="T96" fmla="*/ 2147483647 w 564"/>
              <a:gd name="T97" fmla="*/ 2147483647 h 588"/>
              <a:gd name="T98" fmla="*/ 2147483647 w 564"/>
              <a:gd name="T99" fmla="*/ 2147483647 h 588"/>
              <a:gd name="T100" fmla="*/ 2147483647 w 564"/>
              <a:gd name="T101" fmla="*/ 2147483647 h 588"/>
              <a:gd name="T102" fmla="*/ 2147483647 w 564"/>
              <a:gd name="T103" fmla="*/ 2147483647 h 588"/>
              <a:gd name="T104" fmla="*/ 0 w 564"/>
              <a:gd name="T105" fmla="*/ 2147483647 h 588"/>
              <a:gd name="T106" fmla="*/ 2147483647 w 564"/>
              <a:gd name="T107" fmla="*/ 2147483647 h 588"/>
              <a:gd name="T108" fmla="*/ 2147483647 w 564"/>
              <a:gd name="T109" fmla="*/ 2147483647 h 588"/>
              <a:gd name="T110" fmla="*/ 2147483647 w 564"/>
              <a:gd name="T111" fmla="*/ 2147483647 h 588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w 564"/>
              <a:gd name="T169" fmla="*/ 0 h 588"/>
              <a:gd name="T170" fmla="*/ 564 w 564"/>
              <a:gd name="T171" fmla="*/ 588 h 588"/>
            </a:gdLst>
            <a:ahLst/>
            <a:cxnLst>
              <a:cxn ang="T112">
                <a:pos x="T0" y="T1"/>
              </a:cxn>
              <a:cxn ang="T113">
                <a:pos x="T2" y="T3"/>
              </a:cxn>
              <a:cxn ang="T114">
                <a:pos x="T4" y="T5"/>
              </a:cxn>
              <a:cxn ang="T115">
                <a:pos x="T6" y="T7"/>
              </a:cxn>
              <a:cxn ang="T116">
                <a:pos x="T8" y="T9"/>
              </a:cxn>
              <a:cxn ang="T117">
                <a:pos x="T10" y="T11"/>
              </a:cxn>
              <a:cxn ang="T118">
                <a:pos x="T12" y="T13"/>
              </a:cxn>
              <a:cxn ang="T119">
                <a:pos x="T14" y="T15"/>
              </a:cxn>
              <a:cxn ang="T120">
                <a:pos x="T16" y="T17"/>
              </a:cxn>
              <a:cxn ang="T121">
                <a:pos x="T18" y="T19"/>
              </a:cxn>
              <a:cxn ang="T122">
                <a:pos x="T20" y="T21"/>
              </a:cxn>
              <a:cxn ang="T123">
                <a:pos x="T22" y="T23"/>
              </a:cxn>
              <a:cxn ang="T124">
                <a:pos x="T24" y="T25"/>
              </a:cxn>
              <a:cxn ang="T125">
                <a:pos x="T26" y="T27"/>
              </a:cxn>
              <a:cxn ang="T126">
                <a:pos x="T28" y="T29"/>
              </a:cxn>
              <a:cxn ang="T127">
                <a:pos x="T30" y="T31"/>
              </a:cxn>
              <a:cxn ang="T128">
                <a:pos x="T32" y="T33"/>
              </a:cxn>
              <a:cxn ang="T129">
                <a:pos x="T34" y="T35"/>
              </a:cxn>
              <a:cxn ang="T130">
                <a:pos x="T36" y="T37"/>
              </a:cxn>
              <a:cxn ang="T131">
                <a:pos x="T38" y="T39"/>
              </a:cxn>
              <a:cxn ang="T132">
                <a:pos x="T40" y="T41"/>
              </a:cxn>
              <a:cxn ang="T133">
                <a:pos x="T42" y="T43"/>
              </a:cxn>
              <a:cxn ang="T134">
                <a:pos x="T44" y="T45"/>
              </a:cxn>
              <a:cxn ang="T135">
                <a:pos x="T46" y="T47"/>
              </a:cxn>
              <a:cxn ang="T136">
                <a:pos x="T48" y="T49"/>
              </a:cxn>
              <a:cxn ang="T137">
                <a:pos x="T50" y="T51"/>
              </a:cxn>
              <a:cxn ang="T138">
                <a:pos x="T52" y="T53"/>
              </a:cxn>
              <a:cxn ang="T139">
                <a:pos x="T54" y="T55"/>
              </a:cxn>
              <a:cxn ang="T140">
                <a:pos x="T56" y="T57"/>
              </a:cxn>
              <a:cxn ang="T141">
                <a:pos x="T58" y="T59"/>
              </a:cxn>
              <a:cxn ang="T142">
                <a:pos x="T60" y="T61"/>
              </a:cxn>
              <a:cxn ang="T143">
                <a:pos x="T62" y="T63"/>
              </a:cxn>
              <a:cxn ang="T144">
                <a:pos x="T64" y="T65"/>
              </a:cxn>
              <a:cxn ang="T145">
                <a:pos x="T66" y="T67"/>
              </a:cxn>
              <a:cxn ang="T146">
                <a:pos x="T68" y="T69"/>
              </a:cxn>
              <a:cxn ang="T147">
                <a:pos x="T70" y="T71"/>
              </a:cxn>
              <a:cxn ang="T148">
                <a:pos x="T72" y="T73"/>
              </a:cxn>
              <a:cxn ang="T149">
                <a:pos x="T74" y="T75"/>
              </a:cxn>
              <a:cxn ang="T150">
                <a:pos x="T76" y="T77"/>
              </a:cxn>
              <a:cxn ang="T151">
                <a:pos x="T78" y="T79"/>
              </a:cxn>
              <a:cxn ang="T152">
                <a:pos x="T80" y="T81"/>
              </a:cxn>
              <a:cxn ang="T153">
                <a:pos x="T82" y="T83"/>
              </a:cxn>
              <a:cxn ang="T154">
                <a:pos x="T84" y="T85"/>
              </a:cxn>
              <a:cxn ang="T155">
                <a:pos x="T86" y="T87"/>
              </a:cxn>
              <a:cxn ang="T156">
                <a:pos x="T88" y="T89"/>
              </a:cxn>
              <a:cxn ang="T157">
                <a:pos x="T90" y="T91"/>
              </a:cxn>
              <a:cxn ang="T158">
                <a:pos x="T92" y="T93"/>
              </a:cxn>
              <a:cxn ang="T159">
                <a:pos x="T94" y="T95"/>
              </a:cxn>
              <a:cxn ang="T160">
                <a:pos x="T96" y="T97"/>
              </a:cxn>
              <a:cxn ang="T161">
                <a:pos x="T98" y="T99"/>
              </a:cxn>
              <a:cxn ang="T162">
                <a:pos x="T100" y="T101"/>
              </a:cxn>
              <a:cxn ang="T163">
                <a:pos x="T102" y="T103"/>
              </a:cxn>
              <a:cxn ang="T164">
                <a:pos x="T104" y="T105"/>
              </a:cxn>
              <a:cxn ang="T165">
                <a:pos x="T106" y="T107"/>
              </a:cxn>
              <a:cxn ang="T166">
                <a:pos x="T108" y="T109"/>
              </a:cxn>
              <a:cxn ang="T167">
                <a:pos x="T110" y="T111"/>
              </a:cxn>
            </a:cxnLst>
            <a:rect l="T168" t="T169" r="T170" b="T171"/>
            <a:pathLst>
              <a:path w="564" h="588">
                <a:moveTo>
                  <a:pt x="30" y="414"/>
                </a:moveTo>
                <a:lnTo>
                  <a:pt x="30" y="420"/>
                </a:lnTo>
                <a:lnTo>
                  <a:pt x="36" y="420"/>
                </a:lnTo>
                <a:lnTo>
                  <a:pt x="36" y="444"/>
                </a:lnTo>
                <a:lnTo>
                  <a:pt x="60" y="444"/>
                </a:lnTo>
                <a:lnTo>
                  <a:pt x="60" y="450"/>
                </a:lnTo>
                <a:lnTo>
                  <a:pt x="72" y="450"/>
                </a:lnTo>
                <a:lnTo>
                  <a:pt x="84" y="444"/>
                </a:lnTo>
                <a:lnTo>
                  <a:pt x="96" y="444"/>
                </a:lnTo>
                <a:lnTo>
                  <a:pt x="96" y="450"/>
                </a:lnTo>
                <a:lnTo>
                  <a:pt x="120" y="450"/>
                </a:lnTo>
                <a:lnTo>
                  <a:pt x="138" y="456"/>
                </a:lnTo>
                <a:lnTo>
                  <a:pt x="132" y="468"/>
                </a:lnTo>
                <a:lnTo>
                  <a:pt x="114" y="486"/>
                </a:lnTo>
                <a:lnTo>
                  <a:pt x="114" y="498"/>
                </a:lnTo>
                <a:lnTo>
                  <a:pt x="108" y="510"/>
                </a:lnTo>
                <a:lnTo>
                  <a:pt x="102" y="516"/>
                </a:lnTo>
                <a:lnTo>
                  <a:pt x="96" y="528"/>
                </a:lnTo>
                <a:lnTo>
                  <a:pt x="96" y="570"/>
                </a:lnTo>
                <a:lnTo>
                  <a:pt x="132" y="570"/>
                </a:lnTo>
                <a:lnTo>
                  <a:pt x="150" y="564"/>
                </a:lnTo>
                <a:lnTo>
                  <a:pt x="156" y="570"/>
                </a:lnTo>
                <a:lnTo>
                  <a:pt x="150" y="564"/>
                </a:lnTo>
                <a:lnTo>
                  <a:pt x="150" y="552"/>
                </a:lnTo>
                <a:lnTo>
                  <a:pt x="156" y="546"/>
                </a:lnTo>
                <a:lnTo>
                  <a:pt x="162" y="546"/>
                </a:lnTo>
                <a:lnTo>
                  <a:pt x="174" y="552"/>
                </a:lnTo>
                <a:lnTo>
                  <a:pt x="180" y="558"/>
                </a:lnTo>
                <a:lnTo>
                  <a:pt x="192" y="558"/>
                </a:lnTo>
                <a:lnTo>
                  <a:pt x="210" y="564"/>
                </a:lnTo>
                <a:lnTo>
                  <a:pt x="216" y="576"/>
                </a:lnTo>
                <a:lnTo>
                  <a:pt x="252" y="576"/>
                </a:lnTo>
                <a:lnTo>
                  <a:pt x="258" y="582"/>
                </a:lnTo>
                <a:lnTo>
                  <a:pt x="258" y="588"/>
                </a:lnTo>
                <a:lnTo>
                  <a:pt x="270" y="588"/>
                </a:lnTo>
                <a:lnTo>
                  <a:pt x="276" y="582"/>
                </a:lnTo>
                <a:lnTo>
                  <a:pt x="276" y="570"/>
                </a:lnTo>
                <a:lnTo>
                  <a:pt x="294" y="570"/>
                </a:lnTo>
                <a:lnTo>
                  <a:pt x="312" y="588"/>
                </a:lnTo>
                <a:lnTo>
                  <a:pt x="330" y="588"/>
                </a:lnTo>
                <a:lnTo>
                  <a:pt x="336" y="582"/>
                </a:lnTo>
                <a:lnTo>
                  <a:pt x="354" y="570"/>
                </a:lnTo>
                <a:lnTo>
                  <a:pt x="372" y="570"/>
                </a:lnTo>
                <a:lnTo>
                  <a:pt x="390" y="558"/>
                </a:lnTo>
                <a:lnTo>
                  <a:pt x="402" y="564"/>
                </a:lnTo>
                <a:lnTo>
                  <a:pt x="420" y="570"/>
                </a:lnTo>
                <a:lnTo>
                  <a:pt x="432" y="582"/>
                </a:lnTo>
                <a:lnTo>
                  <a:pt x="438" y="582"/>
                </a:lnTo>
                <a:lnTo>
                  <a:pt x="438" y="540"/>
                </a:lnTo>
                <a:lnTo>
                  <a:pt x="426" y="540"/>
                </a:lnTo>
                <a:lnTo>
                  <a:pt x="426" y="534"/>
                </a:lnTo>
                <a:lnTo>
                  <a:pt x="432" y="528"/>
                </a:lnTo>
                <a:lnTo>
                  <a:pt x="432" y="522"/>
                </a:lnTo>
                <a:lnTo>
                  <a:pt x="438" y="516"/>
                </a:lnTo>
                <a:lnTo>
                  <a:pt x="456" y="516"/>
                </a:lnTo>
                <a:lnTo>
                  <a:pt x="462" y="522"/>
                </a:lnTo>
                <a:lnTo>
                  <a:pt x="468" y="522"/>
                </a:lnTo>
                <a:lnTo>
                  <a:pt x="468" y="504"/>
                </a:lnTo>
                <a:lnTo>
                  <a:pt x="462" y="492"/>
                </a:lnTo>
                <a:lnTo>
                  <a:pt x="480" y="492"/>
                </a:lnTo>
                <a:lnTo>
                  <a:pt x="486" y="474"/>
                </a:lnTo>
                <a:lnTo>
                  <a:pt x="486" y="462"/>
                </a:lnTo>
                <a:lnTo>
                  <a:pt x="480" y="462"/>
                </a:lnTo>
                <a:lnTo>
                  <a:pt x="474" y="456"/>
                </a:lnTo>
                <a:lnTo>
                  <a:pt x="462" y="456"/>
                </a:lnTo>
                <a:lnTo>
                  <a:pt x="456" y="444"/>
                </a:lnTo>
                <a:lnTo>
                  <a:pt x="450" y="444"/>
                </a:lnTo>
                <a:lnTo>
                  <a:pt x="444" y="432"/>
                </a:lnTo>
                <a:lnTo>
                  <a:pt x="432" y="432"/>
                </a:lnTo>
                <a:lnTo>
                  <a:pt x="420" y="426"/>
                </a:lnTo>
                <a:lnTo>
                  <a:pt x="420" y="420"/>
                </a:lnTo>
                <a:lnTo>
                  <a:pt x="414" y="420"/>
                </a:lnTo>
                <a:lnTo>
                  <a:pt x="408" y="408"/>
                </a:lnTo>
                <a:lnTo>
                  <a:pt x="396" y="396"/>
                </a:lnTo>
                <a:lnTo>
                  <a:pt x="396" y="390"/>
                </a:lnTo>
                <a:lnTo>
                  <a:pt x="402" y="390"/>
                </a:lnTo>
                <a:lnTo>
                  <a:pt x="408" y="384"/>
                </a:lnTo>
                <a:lnTo>
                  <a:pt x="396" y="372"/>
                </a:lnTo>
                <a:lnTo>
                  <a:pt x="390" y="372"/>
                </a:lnTo>
                <a:lnTo>
                  <a:pt x="384" y="366"/>
                </a:lnTo>
                <a:lnTo>
                  <a:pt x="384" y="354"/>
                </a:lnTo>
                <a:lnTo>
                  <a:pt x="390" y="354"/>
                </a:lnTo>
                <a:lnTo>
                  <a:pt x="390" y="360"/>
                </a:lnTo>
                <a:lnTo>
                  <a:pt x="402" y="360"/>
                </a:lnTo>
                <a:lnTo>
                  <a:pt x="402" y="354"/>
                </a:lnTo>
                <a:lnTo>
                  <a:pt x="414" y="354"/>
                </a:lnTo>
                <a:lnTo>
                  <a:pt x="414" y="348"/>
                </a:lnTo>
                <a:lnTo>
                  <a:pt x="420" y="342"/>
                </a:lnTo>
                <a:lnTo>
                  <a:pt x="426" y="342"/>
                </a:lnTo>
                <a:lnTo>
                  <a:pt x="438" y="348"/>
                </a:lnTo>
                <a:lnTo>
                  <a:pt x="450" y="336"/>
                </a:lnTo>
                <a:lnTo>
                  <a:pt x="468" y="330"/>
                </a:lnTo>
                <a:lnTo>
                  <a:pt x="468" y="324"/>
                </a:lnTo>
                <a:lnTo>
                  <a:pt x="492" y="324"/>
                </a:lnTo>
                <a:lnTo>
                  <a:pt x="492" y="318"/>
                </a:lnTo>
                <a:lnTo>
                  <a:pt x="510" y="318"/>
                </a:lnTo>
                <a:lnTo>
                  <a:pt x="510" y="312"/>
                </a:lnTo>
                <a:lnTo>
                  <a:pt x="516" y="306"/>
                </a:lnTo>
                <a:lnTo>
                  <a:pt x="522" y="306"/>
                </a:lnTo>
                <a:lnTo>
                  <a:pt x="528" y="300"/>
                </a:lnTo>
                <a:lnTo>
                  <a:pt x="540" y="312"/>
                </a:lnTo>
                <a:lnTo>
                  <a:pt x="552" y="312"/>
                </a:lnTo>
                <a:lnTo>
                  <a:pt x="558" y="300"/>
                </a:lnTo>
                <a:lnTo>
                  <a:pt x="558" y="294"/>
                </a:lnTo>
                <a:lnTo>
                  <a:pt x="564" y="288"/>
                </a:lnTo>
                <a:lnTo>
                  <a:pt x="564" y="282"/>
                </a:lnTo>
                <a:lnTo>
                  <a:pt x="552" y="282"/>
                </a:lnTo>
                <a:lnTo>
                  <a:pt x="558" y="276"/>
                </a:lnTo>
                <a:lnTo>
                  <a:pt x="558" y="264"/>
                </a:lnTo>
                <a:lnTo>
                  <a:pt x="552" y="264"/>
                </a:lnTo>
                <a:lnTo>
                  <a:pt x="546" y="270"/>
                </a:lnTo>
                <a:lnTo>
                  <a:pt x="546" y="252"/>
                </a:lnTo>
                <a:lnTo>
                  <a:pt x="540" y="246"/>
                </a:lnTo>
                <a:lnTo>
                  <a:pt x="534" y="246"/>
                </a:lnTo>
                <a:lnTo>
                  <a:pt x="528" y="240"/>
                </a:lnTo>
                <a:lnTo>
                  <a:pt x="528" y="234"/>
                </a:lnTo>
                <a:lnTo>
                  <a:pt x="540" y="228"/>
                </a:lnTo>
                <a:lnTo>
                  <a:pt x="546" y="222"/>
                </a:lnTo>
                <a:lnTo>
                  <a:pt x="540" y="216"/>
                </a:lnTo>
                <a:lnTo>
                  <a:pt x="534" y="216"/>
                </a:lnTo>
                <a:lnTo>
                  <a:pt x="540" y="210"/>
                </a:lnTo>
                <a:lnTo>
                  <a:pt x="540" y="204"/>
                </a:lnTo>
                <a:lnTo>
                  <a:pt x="528" y="204"/>
                </a:lnTo>
                <a:lnTo>
                  <a:pt x="528" y="192"/>
                </a:lnTo>
                <a:lnTo>
                  <a:pt x="534" y="192"/>
                </a:lnTo>
                <a:lnTo>
                  <a:pt x="534" y="174"/>
                </a:lnTo>
                <a:lnTo>
                  <a:pt x="522" y="174"/>
                </a:lnTo>
                <a:lnTo>
                  <a:pt x="516" y="168"/>
                </a:lnTo>
                <a:lnTo>
                  <a:pt x="510" y="168"/>
                </a:lnTo>
                <a:lnTo>
                  <a:pt x="504" y="162"/>
                </a:lnTo>
                <a:lnTo>
                  <a:pt x="504" y="150"/>
                </a:lnTo>
                <a:lnTo>
                  <a:pt x="510" y="150"/>
                </a:lnTo>
                <a:lnTo>
                  <a:pt x="522" y="138"/>
                </a:lnTo>
                <a:lnTo>
                  <a:pt x="522" y="120"/>
                </a:lnTo>
                <a:lnTo>
                  <a:pt x="516" y="114"/>
                </a:lnTo>
                <a:lnTo>
                  <a:pt x="510" y="114"/>
                </a:lnTo>
                <a:lnTo>
                  <a:pt x="510" y="96"/>
                </a:lnTo>
                <a:lnTo>
                  <a:pt x="504" y="90"/>
                </a:lnTo>
                <a:lnTo>
                  <a:pt x="486" y="84"/>
                </a:lnTo>
                <a:lnTo>
                  <a:pt x="486" y="78"/>
                </a:lnTo>
                <a:lnTo>
                  <a:pt x="480" y="66"/>
                </a:lnTo>
                <a:lnTo>
                  <a:pt x="474" y="60"/>
                </a:lnTo>
                <a:lnTo>
                  <a:pt x="456" y="60"/>
                </a:lnTo>
                <a:lnTo>
                  <a:pt x="450" y="54"/>
                </a:lnTo>
                <a:lnTo>
                  <a:pt x="444" y="54"/>
                </a:lnTo>
                <a:lnTo>
                  <a:pt x="438" y="48"/>
                </a:lnTo>
                <a:lnTo>
                  <a:pt x="426" y="48"/>
                </a:lnTo>
                <a:lnTo>
                  <a:pt x="420" y="42"/>
                </a:lnTo>
                <a:lnTo>
                  <a:pt x="396" y="42"/>
                </a:lnTo>
                <a:lnTo>
                  <a:pt x="384" y="54"/>
                </a:lnTo>
                <a:lnTo>
                  <a:pt x="342" y="54"/>
                </a:lnTo>
                <a:lnTo>
                  <a:pt x="342" y="72"/>
                </a:lnTo>
                <a:lnTo>
                  <a:pt x="300" y="72"/>
                </a:lnTo>
                <a:lnTo>
                  <a:pt x="300" y="60"/>
                </a:lnTo>
                <a:lnTo>
                  <a:pt x="312" y="48"/>
                </a:lnTo>
                <a:lnTo>
                  <a:pt x="312" y="42"/>
                </a:lnTo>
                <a:lnTo>
                  <a:pt x="318" y="30"/>
                </a:lnTo>
                <a:lnTo>
                  <a:pt x="294" y="42"/>
                </a:lnTo>
                <a:lnTo>
                  <a:pt x="252" y="36"/>
                </a:lnTo>
                <a:lnTo>
                  <a:pt x="246" y="30"/>
                </a:lnTo>
                <a:lnTo>
                  <a:pt x="246" y="18"/>
                </a:lnTo>
                <a:lnTo>
                  <a:pt x="240" y="6"/>
                </a:lnTo>
                <a:lnTo>
                  <a:pt x="234" y="6"/>
                </a:lnTo>
                <a:lnTo>
                  <a:pt x="234" y="12"/>
                </a:lnTo>
                <a:lnTo>
                  <a:pt x="228" y="6"/>
                </a:lnTo>
                <a:lnTo>
                  <a:pt x="204" y="6"/>
                </a:lnTo>
                <a:lnTo>
                  <a:pt x="198" y="0"/>
                </a:lnTo>
                <a:lnTo>
                  <a:pt x="168" y="0"/>
                </a:lnTo>
                <a:lnTo>
                  <a:pt x="192" y="36"/>
                </a:lnTo>
                <a:lnTo>
                  <a:pt x="180" y="48"/>
                </a:lnTo>
                <a:lnTo>
                  <a:pt x="198" y="72"/>
                </a:lnTo>
                <a:lnTo>
                  <a:pt x="216" y="90"/>
                </a:lnTo>
                <a:lnTo>
                  <a:pt x="186" y="78"/>
                </a:lnTo>
                <a:lnTo>
                  <a:pt x="162" y="84"/>
                </a:lnTo>
                <a:lnTo>
                  <a:pt x="162" y="108"/>
                </a:lnTo>
                <a:lnTo>
                  <a:pt x="132" y="108"/>
                </a:lnTo>
                <a:lnTo>
                  <a:pt x="126" y="96"/>
                </a:lnTo>
                <a:lnTo>
                  <a:pt x="84" y="96"/>
                </a:lnTo>
                <a:lnTo>
                  <a:pt x="84" y="126"/>
                </a:lnTo>
                <a:lnTo>
                  <a:pt x="90" y="126"/>
                </a:lnTo>
                <a:lnTo>
                  <a:pt x="84" y="132"/>
                </a:lnTo>
                <a:lnTo>
                  <a:pt x="90" y="144"/>
                </a:lnTo>
                <a:lnTo>
                  <a:pt x="78" y="150"/>
                </a:lnTo>
                <a:lnTo>
                  <a:pt x="72" y="150"/>
                </a:lnTo>
                <a:lnTo>
                  <a:pt x="72" y="168"/>
                </a:lnTo>
                <a:lnTo>
                  <a:pt x="78" y="174"/>
                </a:lnTo>
                <a:lnTo>
                  <a:pt x="66" y="174"/>
                </a:lnTo>
                <a:lnTo>
                  <a:pt x="54" y="180"/>
                </a:lnTo>
                <a:lnTo>
                  <a:pt x="48" y="180"/>
                </a:lnTo>
                <a:lnTo>
                  <a:pt x="48" y="186"/>
                </a:lnTo>
                <a:lnTo>
                  <a:pt x="54" y="192"/>
                </a:lnTo>
                <a:lnTo>
                  <a:pt x="60" y="192"/>
                </a:lnTo>
                <a:lnTo>
                  <a:pt x="72" y="204"/>
                </a:lnTo>
                <a:lnTo>
                  <a:pt x="72" y="210"/>
                </a:lnTo>
                <a:lnTo>
                  <a:pt x="66" y="210"/>
                </a:lnTo>
                <a:lnTo>
                  <a:pt x="60" y="216"/>
                </a:lnTo>
                <a:lnTo>
                  <a:pt x="54" y="228"/>
                </a:lnTo>
                <a:lnTo>
                  <a:pt x="48" y="228"/>
                </a:lnTo>
                <a:lnTo>
                  <a:pt x="42" y="234"/>
                </a:lnTo>
                <a:lnTo>
                  <a:pt x="42" y="240"/>
                </a:lnTo>
                <a:lnTo>
                  <a:pt x="18" y="240"/>
                </a:lnTo>
                <a:lnTo>
                  <a:pt x="12" y="234"/>
                </a:lnTo>
                <a:lnTo>
                  <a:pt x="6" y="234"/>
                </a:lnTo>
                <a:lnTo>
                  <a:pt x="12" y="258"/>
                </a:lnTo>
                <a:lnTo>
                  <a:pt x="12" y="264"/>
                </a:lnTo>
                <a:lnTo>
                  <a:pt x="18" y="270"/>
                </a:lnTo>
                <a:lnTo>
                  <a:pt x="18" y="276"/>
                </a:lnTo>
                <a:lnTo>
                  <a:pt x="6" y="282"/>
                </a:lnTo>
                <a:lnTo>
                  <a:pt x="0" y="288"/>
                </a:lnTo>
                <a:lnTo>
                  <a:pt x="6" y="294"/>
                </a:lnTo>
                <a:lnTo>
                  <a:pt x="6" y="306"/>
                </a:lnTo>
                <a:lnTo>
                  <a:pt x="0" y="312"/>
                </a:lnTo>
                <a:lnTo>
                  <a:pt x="0" y="324"/>
                </a:lnTo>
                <a:lnTo>
                  <a:pt x="12" y="324"/>
                </a:lnTo>
                <a:lnTo>
                  <a:pt x="24" y="336"/>
                </a:lnTo>
                <a:lnTo>
                  <a:pt x="24" y="354"/>
                </a:lnTo>
                <a:lnTo>
                  <a:pt x="30" y="360"/>
                </a:lnTo>
                <a:lnTo>
                  <a:pt x="18" y="360"/>
                </a:lnTo>
                <a:lnTo>
                  <a:pt x="12" y="366"/>
                </a:lnTo>
                <a:lnTo>
                  <a:pt x="12" y="384"/>
                </a:lnTo>
                <a:lnTo>
                  <a:pt x="18" y="390"/>
                </a:lnTo>
                <a:lnTo>
                  <a:pt x="24" y="390"/>
                </a:lnTo>
                <a:lnTo>
                  <a:pt x="36" y="396"/>
                </a:lnTo>
                <a:lnTo>
                  <a:pt x="36" y="408"/>
                </a:lnTo>
                <a:lnTo>
                  <a:pt x="30" y="414"/>
                </a:lnTo>
                <a:close/>
              </a:path>
            </a:pathLst>
          </a:custGeom>
          <a:solidFill>
            <a:srgbClr val="8FAADC"/>
          </a:solidFill>
          <a:ln w="9525" cap="flat" cmpd="sng" algn="ctr">
            <a:solidFill>
              <a:sysClr val="windowText" lastClr="000000">
                <a:lumMod val="75000"/>
                <a:lumOff val="25000"/>
              </a:sys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8" name="France" descr="© INSCALE GmbH, 05.05.2010&#10;http://www.presentationload.com/">
            <a:extLst>
              <a:ext uri="{FF2B5EF4-FFF2-40B4-BE49-F238E27FC236}">
                <a16:creationId xmlns:a16="http://schemas.microsoft.com/office/drawing/2014/main" id="{FEDEE8AC-1086-7483-697F-0D58F512A8AB}"/>
              </a:ext>
            </a:extLst>
          </p:cNvPr>
          <p:cNvSpPr>
            <a:spLocks noEditPoints="1"/>
          </p:cNvSpPr>
          <p:nvPr/>
        </p:nvSpPr>
        <p:spPr bwMode="gray">
          <a:xfrm>
            <a:off x="5454837" y="3048062"/>
            <a:ext cx="1869276" cy="1657127"/>
          </a:xfrm>
          <a:custGeom>
            <a:avLst/>
            <a:gdLst>
              <a:gd name="T0" fmla="*/ 2147483647 w 230"/>
              <a:gd name="T1" fmla="*/ 2147483647 h 198"/>
              <a:gd name="T2" fmla="*/ 2147483647 w 230"/>
              <a:gd name="T3" fmla="*/ 2147483647 h 198"/>
              <a:gd name="T4" fmla="*/ 2147483647 w 230"/>
              <a:gd name="T5" fmla="*/ 2147483647 h 198"/>
              <a:gd name="T6" fmla="*/ 2147483647 w 230"/>
              <a:gd name="T7" fmla="*/ 2147483647 h 198"/>
              <a:gd name="T8" fmla="*/ 2147483647 w 230"/>
              <a:gd name="T9" fmla="*/ 2147483647 h 198"/>
              <a:gd name="T10" fmla="*/ 2147483647 w 230"/>
              <a:gd name="T11" fmla="*/ 2147483647 h 198"/>
              <a:gd name="T12" fmla="*/ 2147483647 w 230"/>
              <a:gd name="T13" fmla="*/ 2147483647 h 198"/>
              <a:gd name="T14" fmla="*/ 2147483647 w 230"/>
              <a:gd name="T15" fmla="*/ 2147483647 h 198"/>
              <a:gd name="T16" fmla="*/ 2147483647 w 230"/>
              <a:gd name="T17" fmla="*/ 2147483647 h 198"/>
              <a:gd name="T18" fmla="*/ 2147483647 w 230"/>
              <a:gd name="T19" fmla="*/ 2147483647 h 198"/>
              <a:gd name="T20" fmla="*/ 2147483647 w 230"/>
              <a:gd name="T21" fmla="*/ 2147483647 h 198"/>
              <a:gd name="T22" fmla="*/ 2147483647 w 230"/>
              <a:gd name="T23" fmla="*/ 2147483647 h 198"/>
              <a:gd name="T24" fmla="*/ 2147483647 w 230"/>
              <a:gd name="T25" fmla="*/ 2147483647 h 198"/>
              <a:gd name="T26" fmla="*/ 2147483647 w 230"/>
              <a:gd name="T27" fmla="*/ 2147483647 h 198"/>
              <a:gd name="T28" fmla="*/ 2147483647 w 230"/>
              <a:gd name="T29" fmla="*/ 2147483647 h 198"/>
              <a:gd name="T30" fmla="*/ 2147483647 w 230"/>
              <a:gd name="T31" fmla="*/ 2147483647 h 198"/>
              <a:gd name="T32" fmla="*/ 2147483647 w 230"/>
              <a:gd name="T33" fmla="*/ 2147483647 h 198"/>
              <a:gd name="T34" fmla="*/ 2147483647 w 230"/>
              <a:gd name="T35" fmla="*/ 2147483647 h 198"/>
              <a:gd name="T36" fmla="*/ 2147483647 w 230"/>
              <a:gd name="T37" fmla="*/ 2147483647 h 198"/>
              <a:gd name="T38" fmla="*/ 2147483647 w 230"/>
              <a:gd name="T39" fmla="*/ 2147483647 h 198"/>
              <a:gd name="T40" fmla="*/ 2147483647 w 230"/>
              <a:gd name="T41" fmla="*/ 2147483647 h 198"/>
              <a:gd name="T42" fmla="*/ 2147483647 w 230"/>
              <a:gd name="T43" fmla="*/ 2147483647 h 198"/>
              <a:gd name="T44" fmla="*/ 2147483647 w 230"/>
              <a:gd name="T45" fmla="*/ 2147483647 h 198"/>
              <a:gd name="T46" fmla="*/ 2147483647 w 230"/>
              <a:gd name="T47" fmla="*/ 2147483647 h 198"/>
              <a:gd name="T48" fmla="*/ 2147483647 w 230"/>
              <a:gd name="T49" fmla="*/ 2147483647 h 198"/>
              <a:gd name="T50" fmla="*/ 2147483647 w 230"/>
              <a:gd name="T51" fmla="*/ 2147483647 h 198"/>
              <a:gd name="T52" fmla="*/ 2147483647 w 230"/>
              <a:gd name="T53" fmla="*/ 2147483647 h 198"/>
              <a:gd name="T54" fmla="*/ 2147483647 w 230"/>
              <a:gd name="T55" fmla="*/ 2147483647 h 198"/>
              <a:gd name="T56" fmla="*/ 2147483647 w 230"/>
              <a:gd name="T57" fmla="*/ 2147483647 h 198"/>
              <a:gd name="T58" fmla="*/ 2147483647 w 230"/>
              <a:gd name="T59" fmla="*/ 2147483647 h 198"/>
              <a:gd name="T60" fmla="*/ 2147483647 w 230"/>
              <a:gd name="T61" fmla="*/ 2147483647 h 198"/>
              <a:gd name="T62" fmla="*/ 2147483647 w 230"/>
              <a:gd name="T63" fmla="*/ 2147483647 h 198"/>
              <a:gd name="T64" fmla="*/ 2147483647 w 230"/>
              <a:gd name="T65" fmla="*/ 2147483647 h 198"/>
              <a:gd name="T66" fmla="*/ 2147483647 w 230"/>
              <a:gd name="T67" fmla="*/ 2147483647 h 198"/>
              <a:gd name="T68" fmla="*/ 2147483647 w 230"/>
              <a:gd name="T69" fmla="*/ 2147483647 h 198"/>
              <a:gd name="T70" fmla="*/ 2147483647 w 230"/>
              <a:gd name="T71" fmla="*/ 2147483647 h 198"/>
              <a:gd name="T72" fmla="*/ 2147483647 w 230"/>
              <a:gd name="T73" fmla="*/ 2147483647 h 198"/>
              <a:gd name="T74" fmla="*/ 2147483647 w 230"/>
              <a:gd name="T75" fmla="*/ 2147483647 h 198"/>
              <a:gd name="T76" fmla="*/ 2147483647 w 230"/>
              <a:gd name="T77" fmla="*/ 2147483647 h 198"/>
              <a:gd name="T78" fmla="*/ 2147483647 w 230"/>
              <a:gd name="T79" fmla="*/ 2147483647 h 198"/>
              <a:gd name="T80" fmla="*/ 2147483647 w 230"/>
              <a:gd name="T81" fmla="*/ 2147483647 h 198"/>
              <a:gd name="T82" fmla="*/ 2147483647 w 230"/>
              <a:gd name="T83" fmla="*/ 2147483647 h 198"/>
              <a:gd name="T84" fmla="*/ 2147483647 w 230"/>
              <a:gd name="T85" fmla="*/ 2147483647 h 198"/>
              <a:gd name="T86" fmla="*/ 2147483647 w 230"/>
              <a:gd name="T87" fmla="*/ 2147483647 h 198"/>
              <a:gd name="T88" fmla="*/ 2147483647 w 230"/>
              <a:gd name="T89" fmla="*/ 2147483647 h 198"/>
              <a:gd name="T90" fmla="*/ 2147483647 w 230"/>
              <a:gd name="T91" fmla="*/ 2147483647 h 198"/>
              <a:gd name="T92" fmla="*/ 2147483647 w 230"/>
              <a:gd name="T93" fmla="*/ 2147483647 h 198"/>
              <a:gd name="T94" fmla="*/ 2147483647 w 230"/>
              <a:gd name="T95" fmla="*/ 2147483647 h 198"/>
              <a:gd name="T96" fmla="*/ 2147483647 w 230"/>
              <a:gd name="T97" fmla="*/ 2147483647 h 198"/>
              <a:gd name="T98" fmla="*/ 2147483647 w 230"/>
              <a:gd name="T99" fmla="*/ 2147483647 h 198"/>
              <a:gd name="T100" fmla="*/ 2147483647 w 230"/>
              <a:gd name="T101" fmla="*/ 2147483647 h 198"/>
              <a:gd name="T102" fmla="*/ 2147483647 w 230"/>
              <a:gd name="T103" fmla="*/ 2147483647 h 198"/>
              <a:gd name="T104" fmla="*/ 2147483647 w 230"/>
              <a:gd name="T105" fmla="*/ 2147483647 h 198"/>
              <a:gd name="T106" fmla="*/ 2147483647 w 230"/>
              <a:gd name="T107" fmla="*/ 2147483647 h 198"/>
              <a:gd name="T108" fmla="*/ 2147483647 w 230"/>
              <a:gd name="T109" fmla="*/ 2147483647 h 198"/>
              <a:gd name="T110" fmla="*/ 2147483647 w 230"/>
              <a:gd name="T111" fmla="*/ 2147483647 h 198"/>
              <a:gd name="T112" fmla="*/ 2147483647 w 230"/>
              <a:gd name="T113" fmla="*/ 2147483647 h 198"/>
              <a:gd name="T114" fmla="*/ 2147483647 w 230"/>
              <a:gd name="T115" fmla="*/ 2147483647 h 198"/>
              <a:gd name="T116" fmla="*/ 2147483647 w 230"/>
              <a:gd name="T117" fmla="*/ 2147483647 h 198"/>
              <a:gd name="T118" fmla="*/ 2147483647 w 230"/>
              <a:gd name="T119" fmla="*/ 2147483647 h 198"/>
              <a:gd name="T120" fmla="*/ 2147483647 w 230"/>
              <a:gd name="T121" fmla="*/ 2147483647 h 198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w 230"/>
              <a:gd name="T184" fmla="*/ 0 h 198"/>
              <a:gd name="T185" fmla="*/ 230 w 230"/>
              <a:gd name="T186" fmla="*/ 198 h 198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T183" t="T184" r="T185" b="T186"/>
            <a:pathLst>
              <a:path w="230" h="198">
                <a:moveTo>
                  <a:pt x="230" y="172"/>
                </a:moveTo>
                <a:lnTo>
                  <a:pt x="230" y="172"/>
                </a:lnTo>
                <a:lnTo>
                  <a:pt x="230" y="166"/>
                </a:lnTo>
                <a:lnTo>
                  <a:pt x="228" y="166"/>
                </a:lnTo>
                <a:lnTo>
                  <a:pt x="224" y="168"/>
                </a:lnTo>
                <a:lnTo>
                  <a:pt x="224" y="170"/>
                </a:lnTo>
                <a:lnTo>
                  <a:pt x="220" y="172"/>
                </a:lnTo>
                <a:lnTo>
                  <a:pt x="218" y="174"/>
                </a:lnTo>
                <a:lnTo>
                  <a:pt x="216" y="178"/>
                </a:lnTo>
                <a:lnTo>
                  <a:pt x="216" y="182"/>
                </a:lnTo>
                <a:lnTo>
                  <a:pt x="218" y="186"/>
                </a:lnTo>
                <a:lnTo>
                  <a:pt x="218" y="190"/>
                </a:lnTo>
                <a:lnTo>
                  <a:pt x="218" y="192"/>
                </a:lnTo>
                <a:lnTo>
                  <a:pt x="218" y="194"/>
                </a:lnTo>
                <a:lnTo>
                  <a:pt x="222" y="196"/>
                </a:lnTo>
                <a:lnTo>
                  <a:pt x="224" y="198"/>
                </a:lnTo>
                <a:lnTo>
                  <a:pt x="230" y="192"/>
                </a:lnTo>
                <a:lnTo>
                  <a:pt x="230" y="186"/>
                </a:lnTo>
                <a:lnTo>
                  <a:pt x="228" y="186"/>
                </a:lnTo>
                <a:lnTo>
                  <a:pt x="230" y="184"/>
                </a:lnTo>
                <a:lnTo>
                  <a:pt x="230" y="172"/>
                </a:lnTo>
                <a:close/>
                <a:moveTo>
                  <a:pt x="198" y="40"/>
                </a:moveTo>
                <a:lnTo>
                  <a:pt x="198" y="40"/>
                </a:lnTo>
                <a:lnTo>
                  <a:pt x="196" y="40"/>
                </a:lnTo>
                <a:lnTo>
                  <a:pt x="192" y="40"/>
                </a:lnTo>
                <a:lnTo>
                  <a:pt x="190" y="40"/>
                </a:lnTo>
                <a:lnTo>
                  <a:pt x="184" y="40"/>
                </a:lnTo>
                <a:lnTo>
                  <a:pt x="184" y="34"/>
                </a:lnTo>
                <a:lnTo>
                  <a:pt x="182" y="34"/>
                </a:lnTo>
                <a:lnTo>
                  <a:pt x="182" y="32"/>
                </a:lnTo>
                <a:lnTo>
                  <a:pt x="178" y="30"/>
                </a:lnTo>
                <a:lnTo>
                  <a:pt x="174" y="34"/>
                </a:lnTo>
                <a:lnTo>
                  <a:pt x="172" y="32"/>
                </a:lnTo>
                <a:lnTo>
                  <a:pt x="166" y="32"/>
                </a:lnTo>
                <a:lnTo>
                  <a:pt x="164" y="28"/>
                </a:lnTo>
                <a:lnTo>
                  <a:pt x="162" y="28"/>
                </a:lnTo>
                <a:lnTo>
                  <a:pt x="158" y="28"/>
                </a:lnTo>
                <a:lnTo>
                  <a:pt x="156" y="28"/>
                </a:lnTo>
                <a:lnTo>
                  <a:pt x="156" y="22"/>
                </a:lnTo>
                <a:lnTo>
                  <a:pt x="152" y="24"/>
                </a:lnTo>
                <a:lnTo>
                  <a:pt x="146" y="24"/>
                </a:lnTo>
                <a:lnTo>
                  <a:pt x="146" y="18"/>
                </a:lnTo>
                <a:lnTo>
                  <a:pt x="144" y="16"/>
                </a:lnTo>
                <a:lnTo>
                  <a:pt x="142" y="14"/>
                </a:lnTo>
                <a:lnTo>
                  <a:pt x="136" y="14"/>
                </a:lnTo>
                <a:lnTo>
                  <a:pt x="132" y="12"/>
                </a:lnTo>
                <a:lnTo>
                  <a:pt x="126" y="10"/>
                </a:lnTo>
                <a:lnTo>
                  <a:pt x="126" y="6"/>
                </a:lnTo>
                <a:lnTo>
                  <a:pt x="126" y="0"/>
                </a:lnTo>
                <a:lnTo>
                  <a:pt x="118" y="0"/>
                </a:lnTo>
                <a:lnTo>
                  <a:pt x="114" y="2"/>
                </a:lnTo>
                <a:lnTo>
                  <a:pt x="112" y="2"/>
                </a:lnTo>
                <a:lnTo>
                  <a:pt x="110" y="4"/>
                </a:lnTo>
                <a:lnTo>
                  <a:pt x="104" y="4"/>
                </a:lnTo>
                <a:lnTo>
                  <a:pt x="104" y="6"/>
                </a:lnTo>
                <a:lnTo>
                  <a:pt x="104" y="8"/>
                </a:lnTo>
                <a:lnTo>
                  <a:pt x="104" y="12"/>
                </a:lnTo>
                <a:lnTo>
                  <a:pt x="106" y="14"/>
                </a:lnTo>
                <a:lnTo>
                  <a:pt x="106" y="20"/>
                </a:lnTo>
                <a:lnTo>
                  <a:pt x="104" y="22"/>
                </a:lnTo>
                <a:lnTo>
                  <a:pt x="98" y="24"/>
                </a:lnTo>
                <a:lnTo>
                  <a:pt x="92" y="24"/>
                </a:lnTo>
                <a:lnTo>
                  <a:pt x="82" y="32"/>
                </a:lnTo>
                <a:lnTo>
                  <a:pt x="86" y="34"/>
                </a:lnTo>
                <a:lnTo>
                  <a:pt x="84" y="34"/>
                </a:lnTo>
                <a:lnTo>
                  <a:pt x="82" y="34"/>
                </a:lnTo>
                <a:lnTo>
                  <a:pt x="76" y="38"/>
                </a:lnTo>
                <a:lnTo>
                  <a:pt x="68" y="38"/>
                </a:lnTo>
                <a:lnTo>
                  <a:pt x="66" y="36"/>
                </a:lnTo>
                <a:lnTo>
                  <a:pt x="60" y="30"/>
                </a:lnTo>
                <a:lnTo>
                  <a:pt x="58" y="30"/>
                </a:lnTo>
                <a:lnTo>
                  <a:pt x="56" y="28"/>
                </a:lnTo>
                <a:lnTo>
                  <a:pt x="52" y="28"/>
                </a:lnTo>
                <a:lnTo>
                  <a:pt x="52" y="30"/>
                </a:lnTo>
                <a:lnTo>
                  <a:pt x="52" y="34"/>
                </a:lnTo>
                <a:lnTo>
                  <a:pt x="54" y="34"/>
                </a:lnTo>
                <a:lnTo>
                  <a:pt x="56" y="38"/>
                </a:lnTo>
                <a:lnTo>
                  <a:pt x="58" y="40"/>
                </a:lnTo>
                <a:lnTo>
                  <a:pt x="58" y="46"/>
                </a:lnTo>
                <a:lnTo>
                  <a:pt x="56" y="48"/>
                </a:lnTo>
                <a:lnTo>
                  <a:pt x="54" y="48"/>
                </a:lnTo>
                <a:lnTo>
                  <a:pt x="48" y="48"/>
                </a:lnTo>
                <a:lnTo>
                  <a:pt x="38" y="48"/>
                </a:lnTo>
                <a:lnTo>
                  <a:pt x="38" y="54"/>
                </a:lnTo>
                <a:lnTo>
                  <a:pt x="36" y="52"/>
                </a:lnTo>
                <a:lnTo>
                  <a:pt x="34" y="48"/>
                </a:lnTo>
                <a:lnTo>
                  <a:pt x="32" y="48"/>
                </a:lnTo>
                <a:lnTo>
                  <a:pt x="30" y="46"/>
                </a:lnTo>
                <a:lnTo>
                  <a:pt x="26" y="46"/>
                </a:lnTo>
                <a:lnTo>
                  <a:pt x="24" y="48"/>
                </a:lnTo>
                <a:lnTo>
                  <a:pt x="22" y="48"/>
                </a:lnTo>
                <a:lnTo>
                  <a:pt x="20" y="48"/>
                </a:lnTo>
                <a:lnTo>
                  <a:pt x="16" y="48"/>
                </a:lnTo>
                <a:lnTo>
                  <a:pt x="12" y="50"/>
                </a:lnTo>
                <a:lnTo>
                  <a:pt x="8" y="50"/>
                </a:lnTo>
                <a:lnTo>
                  <a:pt x="6" y="52"/>
                </a:lnTo>
                <a:lnTo>
                  <a:pt x="4" y="54"/>
                </a:lnTo>
                <a:lnTo>
                  <a:pt x="6" y="56"/>
                </a:lnTo>
                <a:lnTo>
                  <a:pt x="8" y="56"/>
                </a:lnTo>
                <a:lnTo>
                  <a:pt x="10" y="58"/>
                </a:lnTo>
                <a:lnTo>
                  <a:pt x="10" y="60"/>
                </a:lnTo>
                <a:lnTo>
                  <a:pt x="6" y="60"/>
                </a:lnTo>
                <a:lnTo>
                  <a:pt x="2" y="60"/>
                </a:lnTo>
                <a:lnTo>
                  <a:pt x="0" y="60"/>
                </a:lnTo>
                <a:lnTo>
                  <a:pt x="0" y="62"/>
                </a:lnTo>
                <a:lnTo>
                  <a:pt x="6" y="66"/>
                </a:lnTo>
                <a:lnTo>
                  <a:pt x="12" y="66"/>
                </a:lnTo>
                <a:lnTo>
                  <a:pt x="12" y="64"/>
                </a:lnTo>
                <a:lnTo>
                  <a:pt x="26" y="72"/>
                </a:lnTo>
                <a:lnTo>
                  <a:pt x="32" y="72"/>
                </a:lnTo>
                <a:lnTo>
                  <a:pt x="38" y="76"/>
                </a:lnTo>
                <a:lnTo>
                  <a:pt x="48" y="76"/>
                </a:lnTo>
                <a:lnTo>
                  <a:pt x="40" y="80"/>
                </a:lnTo>
                <a:lnTo>
                  <a:pt x="42" y="84"/>
                </a:lnTo>
                <a:lnTo>
                  <a:pt x="44" y="86"/>
                </a:lnTo>
                <a:lnTo>
                  <a:pt x="46" y="92"/>
                </a:lnTo>
                <a:lnTo>
                  <a:pt x="52" y="96"/>
                </a:lnTo>
                <a:lnTo>
                  <a:pt x="58" y="96"/>
                </a:lnTo>
                <a:lnTo>
                  <a:pt x="58" y="106"/>
                </a:lnTo>
                <a:lnTo>
                  <a:pt x="62" y="114"/>
                </a:lnTo>
                <a:lnTo>
                  <a:pt x="66" y="124"/>
                </a:lnTo>
                <a:lnTo>
                  <a:pt x="58" y="114"/>
                </a:lnTo>
                <a:lnTo>
                  <a:pt x="58" y="118"/>
                </a:lnTo>
                <a:lnTo>
                  <a:pt x="56" y="120"/>
                </a:lnTo>
                <a:lnTo>
                  <a:pt x="56" y="132"/>
                </a:lnTo>
                <a:lnTo>
                  <a:pt x="54" y="134"/>
                </a:lnTo>
                <a:lnTo>
                  <a:pt x="52" y="144"/>
                </a:lnTo>
                <a:lnTo>
                  <a:pt x="52" y="146"/>
                </a:lnTo>
                <a:lnTo>
                  <a:pt x="50" y="150"/>
                </a:lnTo>
                <a:lnTo>
                  <a:pt x="50" y="152"/>
                </a:lnTo>
                <a:lnTo>
                  <a:pt x="48" y="152"/>
                </a:lnTo>
                <a:lnTo>
                  <a:pt x="48" y="154"/>
                </a:lnTo>
                <a:lnTo>
                  <a:pt x="46" y="156"/>
                </a:lnTo>
                <a:lnTo>
                  <a:pt x="44" y="158"/>
                </a:lnTo>
                <a:lnTo>
                  <a:pt x="46" y="160"/>
                </a:lnTo>
                <a:lnTo>
                  <a:pt x="46" y="158"/>
                </a:lnTo>
                <a:lnTo>
                  <a:pt x="48" y="158"/>
                </a:lnTo>
                <a:lnTo>
                  <a:pt x="52" y="160"/>
                </a:lnTo>
                <a:lnTo>
                  <a:pt x="52" y="162"/>
                </a:lnTo>
                <a:lnTo>
                  <a:pt x="50" y="164"/>
                </a:lnTo>
                <a:lnTo>
                  <a:pt x="60" y="164"/>
                </a:lnTo>
                <a:lnTo>
                  <a:pt x="64" y="168"/>
                </a:lnTo>
                <a:lnTo>
                  <a:pt x="66" y="166"/>
                </a:lnTo>
                <a:lnTo>
                  <a:pt x="68" y="166"/>
                </a:lnTo>
                <a:lnTo>
                  <a:pt x="72" y="170"/>
                </a:lnTo>
                <a:lnTo>
                  <a:pt x="78" y="170"/>
                </a:lnTo>
                <a:lnTo>
                  <a:pt x="78" y="172"/>
                </a:lnTo>
                <a:lnTo>
                  <a:pt x="84" y="172"/>
                </a:lnTo>
                <a:lnTo>
                  <a:pt x="84" y="168"/>
                </a:lnTo>
                <a:lnTo>
                  <a:pt x="86" y="166"/>
                </a:lnTo>
                <a:lnTo>
                  <a:pt x="90" y="166"/>
                </a:lnTo>
                <a:lnTo>
                  <a:pt x="92" y="168"/>
                </a:lnTo>
                <a:lnTo>
                  <a:pt x="92" y="170"/>
                </a:lnTo>
                <a:lnTo>
                  <a:pt x="96" y="170"/>
                </a:lnTo>
                <a:lnTo>
                  <a:pt x="96" y="172"/>
                </a:lnTo>
                <a:lnTo>
                  <a:pt x="104" y="172"/>
                </a:lnTo>
                <a:lnTo>
                  <a:pt x="104" y="174"/>
                </a:lnTo>
                <a:lnTo>
                  <a:pt x="104" y="176"/>
                </a:lnTo>
                <a:lnTo>
                  <a:pt x="112" y="176"/>
                </a:lnTo>
                <a:lnTo>
                  <a:pt x="112" y="178"/>
                </a:lnTo>
                <a:lnTo>
                  <a:pt x="118" y="178"/>
                </a:lnTo>
                <a:lnTo>
                  <a:pt x="118" y="176"/>
                </a:lnTo>
                <a:lnTo>
                  <a:pt x="118" y="174"/>
                </a:lnTo>
                <a:lnTo>
                  <a:pt x="122" y="174"/>
                </a:lnTo>
                <a:lnTo>
                  <a:pt x="122" y="170"/>
                </a:lnTo>
                <a:lnTo>
                  <a:pt x="126" y="164"/>
                </a:lnTo>
                <a:lnTo>
                  <a:pt x="130" y="160"/>
                </a:lnTo>
                <a:lnTo>
                  <a:pt x="132" y="158"/>
                </a:lnTo>
                <a:lnTo>
                  <a:pt x="134" y="156"/>
                </a:lnTo>
                <a:lnTo>
                  <a:pt x="138" y="154"/>
                </a:lnTo>
                <a:lnTo>
                  <a:pt x="140" y="152"/>
                </a:lnTo>
                <a:lnTo>
                  <a:pt x="144" y="152"/>
                </a:lnTo>
                <a:lnTo>
                  <a:pt x="146" y="154"/>
                </a:lnTo>
                <a:lnTo>
                  <a:pt x="150" y="154"/>
                </a:lnTo>
                <a:lnTo>
                  <a:pt x="152" y="156"/>
                </a:lnTo>
                <a:lnTo>
                  <a:pt x="162" y="156"/>
                </a:lnTo>
                <a:lnTo>
                  <a:pt x="166" y="160"/>
                </a:lnTo>
                <a:lnTo>
                  <a:pt x="166" y="162"/>
                </a:lnTo>
                <a:lnTo>
                  <a:pt x="170" y="162"/>
                </a:lnTo>
                <a:lnTo>
                  <a:pt x="172" y="164"/>
                </a:lnTo>
                <a:lnTo>
                  <a:pt x="178" y="164"/>
                </a:lnTo>
                <a:lnTo>
                  <a:pt x="182" y="162"/>
                </a:lnTo>
                <a:lnTo>
                  <a:pt x="184" y="160"/>
                </a:lnTo>
                <a:lnTo>
                  <a:pt x="186" y="154"/>
                </a:lnTo>
                <a:lnTo>
                  <a:pt x="192" y="150"/>
                </a:lnTo>
                <a:lnTo>
                  <a:pt x="196" y="150"/>
                </a:lnTo>
                <a:lnTo>
                  <a:pt x="196" y="148"/>
                </a:lnTo>
                <a:lnTo>
                  <a:pt x="200" y="144"/>
                </a:lnTo>
                <a:lnTo>
                  <a:pt x="200" y="142"/>
                </a:lnTo>
                <a:lnTo>
                  <a:pt x="198" y="140"/>
                </a:lnTo>
                <a:lnTo>
                  <a:pt x="192" y="140"/>
                </a:lnTo>
                <a:lnTo>
                  <a:pt x="188" y="138"/>
                </a:lnTo>
                <a:lnTo>
                  <a:pt x="186" y="136"/>
                </a:lnTo>
                <a:lnTo>
                  <a:pt x="186" y="134"/>
                </a:lnTo>
                <a:lnTo>
                  <a:pt x="188" y="132"/>
                </a:lnTo>
                <a:lnTo>
                  <a:pt x="190" y="130"/>
                </a:lnTo>
                <a:lnTo>
                  <a:pt x="190" y="126"/>
                </a:lnTo>
                <a:lnTo>
                  <a:pt x="188" y="126"/>
                </a:lnTo>
                <a:lnTo>
                  <a:pt x="184" y="126"/>
                </a:lnTo>
                <a:lnTo>
                  <a:pt x="182" y="120"/>
                </a:lnTo>
                <a:lnTo>
                  <a:pt x="188" y="120"/>
                </a:lnTo>
                <a:lnTo>
                  <a:pt x="192" y="116"/>
                </a:lnTo>
                <a:lnTo>
                  <a:pt x="192" y="114"/>
                </a:lnTo>
                <a:lnTo>
                  <a:pt x="186" y="108"/>
                </a:lnTo>
                <a:lnTo>
                  <a:pt x="188" y="106"/>
                </a:lnTo>
                <a:lnTo>
                  <a:pt x="190" y="106"/>
                </a:lnTo>
                <a:lnTo>
                  <a:pt x="190" y="104"/>
                </a:lnTo>
                <a:lnTo>
                  <a:pt x="186" y="100"/>
                </a:lnTo>
                <a:lnTo>
                  <a:pt x="188" y="94"/>
                </a:lnTo>
                <a:lnTo>
                  <a:pt x="186" y="94"/>
                </a:lnTo>
                <a:lnTo>
                  <a:pt x="182" y="94"/>
                </a:lnTo>
                <a:lnTo>
                  <a:pt x="176" y="100"/>
                </a:lnTo>
                <a:lnTo>
                  <a:pt x="174" y="100"/>
                </a:lnTo>
                <a:lnTo>
                  <a:pt x="174" y="98"/>
                </a:lnTo>
                <a:lnTo>
                  <a:pt x="176" y="96"/>
                </a:lnTo>
                <a:lnTo>
                  <a:pt x="174" y="94"/>
                </a:lnTo>
                <a:lnTo>
                  <a:pt x="178" y="92"/>
                </a:lnTo>
                <a:lnTo>
                  <a:pt x="178" y="88"/>
                </a:lnTo>
                <a:lnTo>
                  <a:pt x="182" y="86"/>
                </a:lnTo>
                <a:lnTo>
                  <a:pt x="182" y="82"/>
                </a:lnTo>
                <a:lnTo>
                  <a:pt x="186" y="82"/>
                </a:lnTo>
                <a:lnTo>
                  <a:pt x="188" y="80"/>
                </a:lnTo>
                <a:lnTo>
                  <a:pt x="190" y="78"/>
                </a:lnTo>
                <a:lnTo>
                  <a:pt x="192" y="76"/>
                </a:lnTo>
                <a:lnTo>
                  <a:pt x="192" y="74"/>
                </a:lnTo>
                <a:lnTo>
                  <a:pt x="198" y="76"/>
                </a:lnTo>
                <a:lnTo>
                  <a:pt x="198" y="72"/>
                </a:lnTo>
                <a:lnTo>
                  <a:pt x="198" y="60"/>
                </a:lnTo>
                <a:lnTo>
                  <a:pt x="200" y="58"/>
                </a:lnTo>
                <a:lnTo>
                  <a:pt x="202" y="56"/>
                </a:lnTo>
                <a:lnTo>
                  <a:pt x="204" y="54"/>
                </a:lnTo>
                <a:lnTo>
                  <a:pt x="204" y="50"/>
                </a:lnTo>
                <a:lnTo>
                  <a:pt x="208" y="46"/>
                </a:lnTo>
                <a:lnTo>
                  <a:pt x="210" y="42"/>
                </a:lnTo>
                <a:lnTo>
                  <a:pt x="204" y="40"/>
                </a:lnTo>
                <a:lnTo>
                  <a:pt x="198" y="40"/>
                </a:lnTo>
                <a:close/>
              </a:path>
            </a:pathLst>
          </a:custGeom>
          <a:solidFill>
            <a:sysClr val="window" lastClr="FFFFFF">
              <a:lumMod val="95000"/>
            </a:sysClr>
          </a:solidFill>
          <a:ln w="9525" cap="flat" cmpd="sng" algn="ctr">
            <a:solidFill>
              <a:sysClr val="windowText" lastClr="000000">
                <a:lumMod val="75000"/>
                <a:lumOff val="25000"/>
              </a:sys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9" name="Finland" descr="© INSCALE GmbH, 05.05.2010&#10;http://www.presentationload.com/">
            <a:extLst>
              <a:ext uri="{FF2B5EF4-FFF2-40B4-BE49-F238E27FC236}">
                <a16:creationId xmlns:a16="http://schemas.microsoft.com/office/drawing/2014/main" id="{B0338FD9-16C5-ECD6-1AED-56A0FC5AAFBC}"/>
              </a:ext>
            </a:extLst>
          </p:cNvPr>
          <p:cNvSpPr>
            <a:spLocks/>
          </p:cNvSpPr>
          <p:nvPr/>
        </p:nvSpPr>
        <p:spPr bwMode="gray">
          <a:xfrm>
            <a:off x="8519477" y="146043"/>
            <a:ext cx="1291648" cy="1508725"/>
          </a:xfrm>
          <a:custGeom>
            <a:avLst/>
            <a:gdLst>
              <a:gd name="T0" fmla="*/ 2147483647 w 630"/>
              <a:gd name="T1" fmla="*/ 2147483647 h 714"/>
              <a:gd name="T2" fmla="*/ 2147483647 w 630"/>
              <a:gd name="T3" fmla="*/ 2147483647 h 714"/>
              <a:gd name="T4" fmla="*/ 2147483647 w 630"/>
              <a:gd name="T5" fmla="*/ 2147483647 h 714"/>
              <a:gd name="T6" fmla="*/ 2147483647 w 630"/>
              <a:gd name="T7" fmla="*/ 2147483647 h 714"/>
              <a:gd name="T8" fmla="*/ 2147483647 w 630"/>
              <a:gd name="T9" fmla="*/ 2147483647 h 714"/>
              <a:gd name="T10" fmla="*/ 2147483647 w 630"/>
              <a:gd name="T11" fmla="*/ 2147483647 h 714"/>
              <a:gd name="T12" fmla="*/ 2147483647 w 630"/>
              <a:gd name="T13" fmla="*/ 2147483647 h 714"/>
              <a:gd name="T14" fmla="*/ 2147483647 w 630"/>
              <a:gd name="T15" fmla="*/ 2147483647 h 714"/>
              <a:gd name="T16" fmla="*/ 2147483647 w 630"/>
              <a:gd name="T17" fmla="*/ 2147483647 h 714"/>
              <a:gd name="T18" fmla="*/ 2147483647 w 630"/>
              <a:gd name="T19" fmla="*/ 2147483647 h 714"/>
              <a:gd name="T20" fmla="*/ 2147483647 w 630"/>
              <a:gd name="T21" fmla="*/ 2147483647 h 714"/>
              <a:gd name="T22" fmla="*/ 2147483647 w 630"/>
              <a:gd name="T23" fmla="*/ 2147483647 h 714"/>
              <a:gd name="T24" fmla="*/ 2147483647 w 630"/>
              <a:gd name="T25" fmla="*/ 2147483647 h 714"/>
              <a:gd name="T26" fmla="*/ 2147483647 w 630"/>
              <a:gd name="T27" fmla="*/ 2147483647 h 714"/>
              <a:gd name="T28" fmla="*/ 2147483647 w 630"/>
              <a:gd name="T29" fmla="*/ 2147483647 h 714"/>
              <a:gd name="T30" fmla="*/ 2147483647 w 630"/>
              <a:gd name="T31" fmla="*/ 2147483647 h 714"/>
              <a:gd name="T32" fmla="*/ 2147483647 w 630"/>
              <a:gd name="T33" fmla="*/ 2147483647 h 714"/>
              <a:gd name="T34" fmla="*/ 2147483647 w 630"/>
              <a:gd name="T35" fmla="*/ 2147483647 h 714"/>
              <a:gd name="T36" fmla="*/ 2147483647 w 630"/>
              <a:gd name="T37" fmla="*/ 2147483647 h 714"/>
              <a:gd name="T38" fmla="*/ 2147483647 w 630"/>
              <a:gd name="T39" fmla="*/ 2147483647 h 714"/>
              <a:gd name="T40" fmla="*/ 2147483647 w 630"/>
              <a:gd name="T41" fmla="*/ 2147483647 h 714"/>
              <a:gd name="T42" fmla="*/ 2147483647 w 630"/>
              <a:gd name="T43" fmla="*/ 2147483647 h 714"/>
              <a:gd name="T44" fmla="*/ 2147483647 w 630"/>
              <a:gd name="T45" fmla="*/ 2147483647 h 714"/>
              <a:gd name="T46" fmla="*/ 2147483647 w 630"/>
              <a:gd name="T47" fmla="*/ 2147483647 h 714"/>
              <a:gd name="T48" fmla="*/ 2147483647 w 630"/>
              <a:gd name="T49" fmla="*/ 2147483647 h 714"/>
              <a:gd name="T50" fmla="*/ 2147483647 w 630"/>
              <a:gd name="T51" fmla="*/ 2147483647 h 714"/>
              <a:gd name="T52" fmla="*/ 2147483647 w 630"/>
              <a:gd name="T53" fmla="*/ 2147483647 h 714"/>
              <a:gd name="T54" fmla="*/ 2147483647 w 630"/>
              <a:gd name="T55" fmla="*/ 2147483647 h 714"/>
              <a:gd name="T56" fmla="*/ 2147483647 w 630"/>
              <a:gd name="T57" fmla="*/ 2147483647 h 714"/>
              <a:gd name="T58" fmla="*/ 2147483647 w 630"/>
              <a:gd name="T59" fmla="*/ 2147483647 h 714"/>
              <a:gd name="T60" fmla="*/ 2147483647 w 630"/>
              <a:gd name="T61" fmla="*/ 2147483647 h 714"/>
              <a:gd name="T62" fmla="*/ 2147483647 w 630"/>
              <a:gd name="T63" fmla="*/ 2147483647 h 714"/>
              <a:gd name="T64" fmla="*/ 2147483647 w 630"/>
              <a:gd name="T65" fmla="*/ 2147483647 h 714"/>
              <a:gd name="T66" fmla="*/ 2147483647 w 630"/>
              <a:gd name="T67" fmla="*/ 2147483647 h 714"/>
              <a:gd name="T68" fmla="*/ 2147483647 w 630"/>
              <a:gd name="T69" fmla="*/ 2147483647 h 714"/>
              <a:gd name="T70" fmla="*/ 2147483647 w 630"/>
              <a:gd name="T71" fmla="*/ 2147483647 h 714"/>
              <a:gd name="T72" fmla="*/ 2147483647 w 630"/>
              <a:gd name="T73" fmla="*/ 2147483647 h 714"/>
              <a:gd name="T74" fmla="*/ 2147483647 w 630"/>
              <a:gd name="T75" fmla="*/ 2147483647 h 714"/>
              <a:gd name="T76" fmla="*/ 2147483647 w 630"/>
              <a:gd name="T77" fmla="*/ 2147483647 h 714"/>
              <a:gd name="T78" fmla="*/ 2147483647 w 630"/>
              <a:gd name="T79" fmla="*/ 2147483647 h 714"/>
              <a:gd name="T80" fmla="*/ 2147483647 w 630"/>
              <a:gd name="T81" fmla="*/ 2147483647 h 714"/>
              <a:gd name="T82" fmla="*/ 2147483647 w 630"/>
              <a:gd name="T83" fmla="*/ 2147483647 h 714"/>
              <a:gd name="T84" fmla="*/ 2147483647 w 630"/>
              <a:gd name="T85" fmla="*/ 2147483647 h 714"/>
              <a:gd name="T86" fmla="*/ 2147483647 w 630"/>
              <a:gd name="T87" fmla="*/ 2147483647 h 714"/>
              <a:gd name="T88" fmla="*/ 2147483647 w 630"/>
              <a:gd name="T89" fmla="*/ 2147483647 h 714"/>
              <a:gd name="T90" fmla="*/ 2147483647 w 630"/>
              <a:gd name="T91" fmla="*/ 2147483647 h 714"/>
              <a:gd name="T92" fmla="*/ 2147483647 w 630"/>
              <a:gd name="T93" fmla="*/ 2147483647 h 714"/>
              <a:gd name="T94" fmla="*/ 2147483647 w 630"/>
              <a:gd name="T95" fmla="*/ 2147483647 h 714"/>
              <a:gd name="T96" fmla="*/ 2147483647 w 630"/>
              <a:gd name="T97" fmla="*/ 2147483647 h 714"/>
              <a:gd name="T98" fmla="*/ 2147483647 w 630"/>
              <a:gd name="T99" fmla="*/ 2147483647 h 714"/>
              <a:gd name="T100" fmla="*/ 2147483647 w 630"/>
              <a:gd name="T101" fmla="*/ 2147483647 h 714"/>
              <a:gd name="T102" fmla="*/ 2147483647 w 630"/>
              <a:gd name="T103" fmla="*/ 2147483647 h 714"/>
              <a:gd name="T104" fmla="*/ 2147483647 w 630"/>
              <a:gd name="T105" fmla="*/ 2147483647 h 714"/>
              <a:gd name="T106" fmla="*/ 2147483647 w 630"/>
              <a:gd name="T107" fmla="*/ 0 h 714"/>
              <a:gd name="T108" fmla="*/ 2147483647 w 630"/>
              <a:gd name="T109" fmla="*/ 2147483647 h 714"/>
              <a:gd name="T110" fmla="*/ 2147483647 w 630"/>
              <a:gd name="T111" fmla="*/ 2147483647 h 714"/>
              <a:gd name="T112" fmla="*/ 2147483647 w 630"/>
              <a:gd name="T113" fmla="*/ 2147483647 h 714"/>
              <a:gd name="T114" fmla="*/ 2147483647 w 630"/>
              <a:gd name="T115" fmla="*/ 2147483647 h 714"/>
              <a:gd name="T116" fmla="*/ 2147483647 w 630"/>
              <a:gd name="T117" fmla="*/ 2147483647 h 714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w 630"/>
              <a:gd name="T178" fmla="*/ 0 h 714"/>
              <a:gd name="T179" fmla="*/ 630 w 630"/>
              <a:gd name="T180" fmla="*/ 714 h 714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T177" t="T178" r="T179" b="T180"/>
            <a:pathLst>
              <a:path w="630" h="714">
                <a:moveTo>
                  <a:pt x="162" y="84"/>
                </a:moveTo>
                <a:lnTo>
                  <a:pt x="156" y="90"/>
                </a:lnTo>
                <a:lnTo>
                  <a:pt x="144" y="96"/>
                </a:lnTo>
                <a:lnTo>
                  <a:pt x="132" y="96"/>
                </a:lnTo>
                <a:lnTo>
                  <a:pt x="126" y="90"/>
                </a:lnTo>
                <a:lnTo>
                  <a:pt x="108" y="90"/>
                </a:lnTo>
                <a:lnTo>
                  <a:pt x="96" y="84"/>
                </a:lnTo>
                <a:lnTo>
                  <a:pt x="84" y="84"/>
                </a:lnTo>
                <a:lnTo>
                  <a:pt x="72" y="72"/>
                </a:lnTo>
                <a:lnTo>
                  <a:pt x="60" y="66"/>
                </a:lnTo>
                <a:lnTo>
                  <a:pt x="54" y="54"/>
                </a:lnTo>
                <a:lnTo>
                  <a:pt x="48" y="48"/>
                </a:lnTo>
                <a:lnTo>
                  <a:pt x="30" y="48"/>
                </a:lnTo>
                <a:lnTo>
                  <a:pt x="24" y="54"/>
                </a:lnTo>
                <a:lnTo>
                  <a:pt x="24" y="66"/>
                </a:lnTo>
                <a:lnTo>
                  <a:pt x="6" y="60"/>
                </a:lnTo>
                <a:lnTo>
                  <a:pt x="0" y="66"/>
                </a:lnTo>
                <a:lnTo>
                  <a:pt x="6" y="72"/>
                </a:lnTo>
                <a:lnTo>
                  <a:pt x="18" y="78"/>
                </a:lnTo>
                <a:lnTo>
                  <a:pt x="24" y="84"/>
                </a:lnTo>
                <a:lnTo>
                  <a:pt x="36" y="90"/>
                </a:lnTo>
                <a:lnTo>
                  <a:pt x="48" y="90"/>
                </a:lnTo>
                <a:lnTo>
                  <a:pt x="54" y="96"/>
                </a:lnTo>
                <a:lnTo>
                  <a:pt x="60" y="96"/>
                </a:lnTo>
                <a:lnTo>
                  <a:pt x="72" y="108"/>
                </a:lnTo>
                <a:lnTo>
                  <a:pt x="108" y="108"/>
                </a:lnTo>
                <a:lnTo>
                  <a:pt x="138" y="126"/>
                </a:lnTo>
                <a:lnTo>
                  <a:pt x="150" y="126"/>
                </a:lnTo>
                <a:lnTo>
                  <a:pt x="156" y="132"/>
                </a:lnTo>
                <a:lnTo>
                  <a:pt x="162" y="132"/>
                </a:lnTo>
                <a:lnTo>
                  <a:pt x="162" y="156"/>
                </a:lnTo>
                <a:lnTo>
                  <a:pt x="156" y="162"/>
                </a:lnTo>
                <a:lnTo>
                  <a:pt x="156" y="168"/>
                </a:lnTo>
                <a:lnTo>
                  <a:pt x="168" y="174"/>
                </a:lnTo>
                <a:lnTo>
                  <a:pt x="162" y="198"/>
                </a:lnTo>
                <a:lnTo>
                  <a:pt x="186" y="210"/>
                </a:lnTo>
                <a:lnTo>
                  <a:pt x="180" y="222"/>
                </a:lnTo>
                <a:lnTo>
                  <a:pt x="174" y="228"/>
                </a:lnTo>
                <a:lnTo>
                  <a:pt x="168" y="240"/>
                </a:lnTo>
                <a:lnTo>
                  <a:pt x="168" y="246"/>
                </a:lnTo>
                <a:lnTo>
                  <a:pt x="180" y="258"/>
                </a:lnTo>
                <a:lnTo>
                  <a:pt x="192" y="264"/>
                </a:lnTo>
                <a:lnTo>
                  <a:pt x="198" y="270"/>
                </a:lnTo>
                <a:lnTo>
                  <a:pt x="210" y="306"/>
                </a:lnTo>
                <a:lnTo>
                  <a:pt x="222" y="294"/>
                </a:lnTo>
                <a:lnTo>
                  <a:pt x="228" y="294"/>
                </a:lnTo>
                <a:lnTo>
                  <a:pt x="234" y="300"/>
                </a:lnTo>
                <a:lnTo>
                  <a:pt x="246" y="300"/>
                </a:lnTo>
                <a:lnTo>
                  <a:pt x="270" y="324"/>
                </a:lnTo>
                <a:lnTo>
                  <a:pt x="270" y="336"/>
                </a:lnTo>
                <a:lnTo>
                  <a:pt x="276" y="348"/>
                </a:lnTo>
                <a:lnTo>
                  <a:pt x="276" y="354"/>
                </a:lnTo>
                <a:lnTo>
                  <a:pt x="264" y="348"/>
                </a:lnTo>
                <a:lnTo>
                  <a:pt x="246" y="348"/>
                </a:lnTo>
                <a:lnTo>
                  <a:pt x="240" y="354"/>
                </a:lnTo>
                <a:lnTo>
                  <a:pt x="234" y="366"/>
                </a:lnTo>
                <a:lnTo>
                  <a:pt x="228" y="372"/>
                </a:lnTo>
                <a:lnTo>
                  <a:pt x="222" y="384"/>
                </a:lnTo>
                <a:lnTo>
                  <a:pt x="216" y="390"/>
                </a:lnTo>
                <a:lnTo>
                  <a:pt x="180" y="420"/>
                </a:lnTo>
                <a:lnTo>
                  <a:pt x="144" y="432"/>
                </a:lnTo>
                <a:lnTo>
                  <a:pt x="138" y="438"/>
                </a:lnTo>
                <a:lnTo>
                  <a:pt x="126" y="444"/>
                </a:lnTo>
                <a:lnTo>
                  <a:pt x="120" y="456"/>
                </a:lnTo>
                <a:lnTo>
                  <a:pt x="120" y="462"/>
                </a:lnTo>
                <a:lnTo>
                  <a:pt x="108" y="474"/>
                </a:lnTo>
                <a:lnTo>
                  <a:pt x="90" y="474"/>
                </a:lnTo>
                <a:lnTo>
                  <a:pt x="66" y="504"/>
                </a:lnTo>
                <a:lnTo>
                  <a:pt x="66" y="534"/>
                </a:lnTo>
                <a:lnTo>
                  <a:pt x="72" y="540"/>
                </a:lnTo>
                <a:lnTo>
                  <a:pt x="72" y="570"/>
                </a:lnTo>
                <a:lnTo>
                  <a:pt x="96" y="588"/>
                </a:lnTo>
                <a:lnTo>
                  <a:pt x="96" y="594"/>
                </a:lnTo>
                <a:lnTo>
                  <a:pt x="90" y="600"/>
                </a:lnTo>
                <a:lnTo>
                  <a:pt x="90" y="612"/>
                </a:lnTo>
                <a:lnTo>
                  <a:pt x="84" y="630"/>
                </a:lnTo>
                <a:lnTo>
                  <a:pt x="84" y="648"/>
                </a:lnTo>
                <a:lnTo>
                  <a:pt x="90" y="654"/>
                </a:lnTo>
                <a:lnTo>
                  <a:pt x="96" y="666"/>
                </a:lnTo>
                <a:lnTo>
                  <a:pt x="108" y="678"/>
                </a:lnTo>
                <a:lnTo>
                  <a:pt x="132" y="690"/>
                </a:lnTo>
                <a:lnTo>
                  <a:pt x="174" y="690"/>
                </a:lnTo>
                <a:lnTo>
                  <a:pt x="174" y="696"/>
                </a:lnTo>
                <a:lnTo>
                  <a:pt x="168" y="702"/>
                </a:lnTo>
                <a:lnTo>
                  <a:pt x="168" y="708"/>
                </a:lnTo>
                <a:lnTo>
                  <a:pt x="174" y="714"/>
                </a:lnTo>
                <a:lnTo>
                  <a:pt x="240" y="714"/>
                </a:lnTo>
                <a:lnTo>
                  <a:pt x="252" y="708"/>
                </a:lnTo>
                <a:lnTo>
                  <a:pt x="270" y="708"/>
                </a:lnTo>
                <a:lnTo>
                  <a:pt x="300" y="696"/>
                </a:lnTo>
                <a:lnTo>
                  <a:pt x="336" y="696"/>
                </a:lnTo>
                <a:lnTo>
                  <a:pt x="384" y="672"/>
                </a:lnTo>
                <a:lnTo>
                  <a:pt x="462" y="672"/>
                </a:lnTo>
                <a:lnTo>
                  <a:pt x="456" y="660"/>
                </a:lnTo>
                <a:lnTo>
                  <a:pt x="516" y="630"/>
                </a:lnTo>
                <a:lnTo>
                  <a:pt x="576" y="570"/>
                </a:lnTo>
                <a:lnTo>
                  <a:pt x="582" y="570"/>
                </a:lnTo>
                <a:lnTo>
                  <a:pt x="618" y="534"/>
                </a:lnTo>
                <a:lnTo>
                  <a:pt x="624" y="522"/>
                </a:lnTo>
                <a:lnTo>
                  <a:pt x="630" y="516"/>
                </a:lnTo>
                <a:lnTo>
                  <a:pt x="630" y="504"/>
                </a:lnTo>
                <a:lnTo>
                  <a:pt x="624" y="492"/>
                </a:lnTo>
                <a:lnTo>
                  <a:pt x="618" y="486"/>
                </a:lnTo>
                <a:lnTo>
                  <a:pt x="612" y="474"/>
                </a:lnTo>
                <a:lnTo>
                  <a:pt x="540" y="438"/>
                </a:lnTo>
                <a:lnTo>
                  <a:pt x="546" y="438"/>
                </a:lnTo>
                <a:lnTo>
                  <a:pt x="570" y="414"/>
                </a:lnTo>
                <a:lnTo>
                  <a:pt x="570" y="408"/>
                </a:lnTo>
                <a:lnTo>
                  <a:pt x="564" y="402"/>
                </a:lnTo>
                <a:lnTo>
                  <a:pt x="552" y="396"/>
                </a:lnTo>
                <a:lnTo>
                  <a:pt x="528" y="390"/>
                </a:lnTo>
                <a:lnTo>
                  <a:pt x="534" y="378"/>
                </a:lnTo>
                <a:lnTo>
                  <a:pt x="540" y="372"/>
                </a:lnTo>
                <a:lnTo>
                  <a:pt x="540" y="366"/>
                </a:lnTo>
                <a:lnTo>
                  <a:pt x="534" y="360"/>
                </a:lnTo>
                <a:lnTo>
                  <a:pt x="528" y="360"/>
                </a:lnTo>
                <a:lnTo>
                  <a:pt x="522" y="354"/>
                </a:lnTo>
                <a:lnTo>
                  <a:pt x="510" y="354"/>
                </a:lnTo>
                <a:lnTo>
                  <a:pt x="510" y="342"/>
                </a:lnTo>
                <a:lnTo>
                  <a:pt x="498" y="330"/>
                </a:lnTo>
                <a:lnTo>
                  <a:pt x="504" y="300"/>
                </a:lnTo>
                <a:lnTo>
                  <a:pt x="510" y="300"/>
                </a:lnTo>
                <a:lnTo>
                  <a:pt x="522" y="306"/>
                </a:lnTo>
                <a:lnTo>
                  <a:pt x="534" y="306"/>
                </a:lnTo>
                <a:lnTo>
                  <a:pt x="540" y="300"/>
                </a:lnTo>
                <a:lnTo>
                  <a:pt x="540" y="294"/>
                </a:lnTo>
                <a:lnTo>
                  <a:pt x="534" y="288"/>
                </a:lnTo>
                <a:lnTo>
                  <a:pt x="522" y="282"/>
                </a:lnTo>
                <a:lnTo>
                  <a:pt x="498" y="258"/>
                </a:lnTo>
                <a:lnTo>
                  <a:pt x="486" y="252"/>
                </a:lnTo>
                <a:lnTo>
                  <a:pt x="480" y="240"/>
                </a:lnTo>
                <a:lnTo>
                  <a:pt x="468" y="234"/>
                </a:lnTo>
                <a:lnTo>
                  <a:pt x="450" y="216"/>
                </a:lnTo>
                <a:lnTo>
                  <a:pt x="456" y="210"/>
                </a:lnTo>
                <a:lnTo>
                  <a:pt x="468" y="204"/>
                </a:lnTo>
                <a:lnTo>
                  <a:pt x="474" y="204"/>
                </a:lnTo>
                <a:lnTo>
                  <a:pt x="474" y="192"/>
                </a:lnTo>
                <a:lnTo>
                  <a:pt x="480" y="192"/>
                </a:lnTo>
                <a:lnTo>
                  <a:pt x="492" y="186"/>
                </a:lnTo>
                <a:lnTo>
                  <a:pt x="498" y="186"/>
                </a:lnTo>
                <a:lnTo>
                  <a:pt x="498" y="174"/>
                </a:lnTo>
                <a:lnTo>
                  <a:pt x="450" y="126"/>
                </a:lnTo>
                <a:lnTo>
                  <a:pt x="432" y="126"/>
                </a:lnTo>
                <a:lnTo>
                  <a:pt x="426" y="132"/>
                </a:lnTo>
                <a:lnTo>
                  <a:pt x="420" y="132"/>
                </a:lnTo>
                <a:lnTo>
                  <a:pt x="414" y="126"/>
                </a:lnTo>
                <a:lnTo>
                  <a:pt x="414" y="120"/>
                </a:lnTo>
                <a:lnTo>
                  <a:pt x="408" y="108"/>
                </a:lnTo>
                <a:lnTo>
                  <a:pt x="408" y="96"/>
                </a:lnTo>
                <a:lnTo>
                  <a:pt x="426" y="96"/>
                </a:lnTo>
                <a:lnTo>
                  <a:pt x="426" y="90"/>
                </a:lnTo>
                <a:lnTo>
                  <a:pt x="414" y="78"/>
                </a:lnTo>
                <a:lnTo>
                  <a:pt x="420" y="54"/>
                </a:lnTo>
                <a:lnTo>
                  <a:pt x="426" y="54"/>
                </a:lnTo>
                <a:lnTo>
                  <a:pt x="426" y="60"/>
                </a:lnTo>
                <a:lnTo>
                  <a:pt x="432" y="60"/>
                </a:lnTo>
                <a:lnTo>
                  <a:pt x="432" y="42"/>
                </a:lnTo>
                <a:lnTo>
                  <a:pt x="426" y="30"/>
                </a:lnTo>
                <a:lnTo>
                  <a:pt x="414" y="18"/>
                </a:lnTo>
                <a:lnTo>
                  <a:pt x="408" y="18"/>
                </a:lnTo>
                <a:lnTo>
                  <a:pt x="372" y="12"/>
                </a:lnTo>
                <a:lnTo>
                  <a:pt x="372" y="0"/>
                </a:lnTo>
                <a:lnTo>
                  <a:pt x="336" y="0"/>
                </a:lnTo>
                <a:lnTo>
                  <a:pt x="324" y="6"/>
                </a:lnTo>
                <a:lnTo>
                  <a:pt x="294" y="6"/>
                </a:lnTo>
                <a:lnTo>
                  <a:pt x="282" y="12"/>
                </a:lnTo>
                <a:lnTo>
                  <a:pt x="276" y="12"/>
                </a:lnTo>
                <a:lnTo>
                  <a:pt x="264" y="18"/>
                </a:lnTo>
                <a:lnTo>
                  <a:pt x="264" y="30"/>
                </a:lnTo>
                <a:lnTo>
                  <a:pt x="258" y="36"/>
                </a:lnTo>
                <a:lnTo>
                  <a:pt x="258" y="72"/>
                </a:lnTo>
                <a:lnTo>
                  <a:pt x="234" y="72"/>
                </a:lnTo>
                <a:lnTo>
                  <a:pt x="234" y="78"/>
                </a:lnTo>
                <a:lnTo>
                  <a:pt x="228" y="84"/>
                </a:lnTo>
                <a:lnTo>
                  <a:pt x="228" y="96"/>
                </a:lnTo>
                <a:lnTo>
                  <a:pt x="210" y="96"/>
                </a:lnTo>
                <a:lnTo>
                  <a:pt x="204" y="90"/>
                </a:lnTo>
                <a:lnTo>
                  <a:pt x="192" y="84"/>
                </a:lnTo>
                <a:lnTo>
                  <a:pt x="162" y="84"/>
                </a:lnTo>
                <a:close/>
              </a:path>
            </a:pathLst>
          </a:custGeom>
          <a:solidFill>
            <a:sysClr val="window" lastClr="FFFFFF">
              <a:lumMod val="95000"/>
            </a:sysClr>
          </a:solidFill>
          <a:ln w="9525" cap="flat" cmpd="sng" algn="ctr">
            <a:solidFill>
              <a:sysClr val="windowText" lastClr="000000">
                <a:lumMod val="75000"/>
                <a:lumOff val="25000"/>
              </a:sys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0" name="Estonia" descr="© INSCALE GmbH, 05.05.2010&#10;http://www.presentationload.com/">
            <a:extLst>
              <a:ext uri="{FF2B5EF4-FFF2-40B4-BE49-F238E27FC236}">
                <a16:creationId xmlns:a16="http://schemas.microsoft.com/office/drawing/2014/main" id="{AC324E3A-832C-A782-23C5-CC8516BB921D}"/>
              </a:ext>
            </a:extLst>
          </p:cNvPr>
          <p:cNvSpPr>
            <a:spLocks noEditPoints="1"/>
          </p:cNvSpPr>
          <p:nvPr/>
        </p:nvSpPr>
        <p:spPr bwMode="gray">
          <a:xfrm>
            <a:off x="8776199" y="1704237"/>
            <a:ext cx="714016" cy="329776"/>
          </a:xfrm>
          <a:custGeom>
            <a:avLst/>
            <a:gdLst>
              <a:gd name="T0" fmla="*/ 2147483647 w 348"/>
              <a:gd name="T1" fmla="*/ 2147483647 h 156"/>
              <a:gd name="T2" fmla="*/ 2147483647 w 348"/>
              <a:gd name="T3" fmla="*/ 2147483647 h 156"/>
              <a:gd name="T4" fmla="*/ 2147483647 w 348"/>
              <a:gd name="T5" fmla="*/ 2147483647 h 156"/>
              <a:gd name="T6" fmla="*/ 2147483647 w 348"/>
              <a:gd name="T7" fmla="*/ 2147483647 h 156"/>
              <a:gd name="T8" fmla="*/ 2147483647 w 348"/>
              <a:gd name="T9" fmla="*/ 2147483647 h 156"/>
              <a:gd name="T10" fmla="*/ 2147483647 w 348"/>
              <a:gd name="T11" fmla="*/ 2147483647 h 156"/>
              <a:gd name="T12" fmla="*/ 2147483647 w 348"/>
              <a:gd name="T13" fmla="*/ 2147483647 h 156"/>
              <a:gd name="T14" fmla="*/ 2147483647 w 348"/>
              <a:gd name="T15" fmla="*/ 0 h 156"/>
              <a:gd name="T16" fmla="*/ 2147483647 w 348"/>
              <a:gd name="T17" fmla="*/ 2147483647 h 156"/>
              <a:gd name="T18" fmla="*/ 2147483647 w 348"/>
              <a:gd name="T19" fmla="*/ 2147483647 h 156"/>
              <a:gd name="T20" fmla="*/ 2147483647 w 348"/>
              <a:gd name="T21" fmla="*/ 2147483647 h 156"/>
              <a:gd name="T22" fmla="*/ 2147483647 w 348"/>
              <a:gd name="T23" fmla="*/ 2147483647 h 156"/>
              <a:gd name="T24" fmla="*/ 2147483647 w 348"/>
              <a:gd name="T25" fmla="*/ 2147483647 h 156"/>
              <a:gd name="T26" fmla="*/ 2147483647 w 348"/>
              <a:gd name="T27" fmla="*/ 2147483647 h 156"/>
              <a:gd name="T28" fmla="*/ 2147483647 w 348"/>
              <a:gd name="T29" fmla="*/ 2147483647 h 156"/>
              <a:gd name="T30" fmla="*/ 2147483647 w 348"/>
              <a:gd name="T31" fmla="*/ 2147483647 h 156"/>
              <a:gd name="T32" fmla="*/ 2147483647 w 348"/>
              <a:gd name="T33" fmla="*/ 2147483647 h 156"/>
              <a:gd name="T34" fmla="*/ 2147483647 w 348"/>
              <a:gd name="T35" fmla="*/ 2147483647 h 156"/>
              <a:gd name="T36" fmla="*/ 2147483647 w 348"/>
              <a:gd name="T37" fmla="*/ 2147483647 h 156"/>
              <a:gd name="T38" fmla="*/ 2147483647 w 348"/>
              <a:gd name="T39" fmla="*/ 2147483647 h 156"/>
              <a:gd name="T40" fmla="*/ 2147483647 w 348"/>
              <a:gd name="T41" fmla="*/ 2147483647 h 156"/>
              <a:gd name="T42" fmla="*/ 2147483647 w 348"/>
              <a:gd name="T43" fmla="*/ 2147483647 h 156"/>
              <a:gd name="T44" fmla="*/ 2147483647 w 348"/>
              <a:gd name="T45" fmla="*/ 2147483647 h 156"/>
              <a:gd name="T46" fmla="*/ 2147483647 w 348"/>
              <a:gd name="T47" fmla="*/ 2147483647 h 156"/>
              <a:gd name="T48" fmla="*/ 0 w 348"/>
              <a:gd name="T49" fmla="*/ 2147483647 h 156"/>
              <a:gd name="T50" fmla="*/ 2147483647 w 348"/>
              <a:gd name="T51" fmla="*/ 2147483647 h 156"/>
              <a:gd name="T52" fmla="*/ 2147483647 w 348"/>
              <a:gd name="T53" fmla="*/ 2147483647 h 156"/>
              <a:gd name="T54" fmla="*/ 2147483647 w 348"/>
              <a:gd name="T55" fmla="*/ 2147483647 h 156"/>
              <a:gd name="T56" fmla="*/ 2147483647 w 348"/>
              <a:gd name="T57" fmla="*/ 2147483647 h 156"/>
              <a:gd name="T58" fmla="*/ 2147483647 w 348"/>
              <a:gd name="T59" fmla="*/ 2147483647 h 156"/>
              <a:gd name="T60" fmla="*/ 2147483647 w 348"/>
              <a:gd name="T61" fmla="*/ 2147483647 h 156"/>
              <a:gd name="T62" fmla="*/ 2147483647 w 348"/>
              <a:gd name="T63" fmla="*/ 2147483647 h 156"/>
              <a:gd name="T64" fmla="*/ 2147483647 w 348"/>
              <a:gd name="T65" fmla="*/ 2147483647 h 156"/>
              <a:gd name="T66" fmla="*/ 2147483647 w 348"/>
              <a:gd name="T67" fmla="*/ 2147483647 h 156"/>
              <a:gd name="T68" fmla="*/ 2147483647 w 348"/>
              <a:gd name="T69" fmla="*/ 2147483647 h 156"/>
              <a:gd name="T70" fmla="*/ 2147483647 w 348"/>
              <a:gd name="T71" fmla="*/ 2147483647 h 15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w 348"/>
              <a:gd name="T109" fmla="*/ 0 h 156"/>
              <a:gd name="T110" fmla="*/ 348 w 348"/>
              <a:gd name="T111" fmla="*/ 156 h 156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T108" t="T109" r="T110" b="T111"/>
            <a:pathLst>
              <a:path w="348" h="156">
                <a:moveTo>
                  <a:pt x="336" y="114"/>
                </a:moveTo>
                <a:lnTo>
                  <a:pt x="324" y="108"/>
                </a:lnTo>
                <a:lnTo>
                  <a:pt x="336" y="84"/>
                </a:lnTo>
                <a:lnTo>
                  <a:pt x="318" y="78"/>
                </a:lnTo>
                <a:lnTo>
                  <a:pt x="318" y="60"/>
                </a:lnTo>
                <a:lnTo>
                  <a:pt x="330" y="48"/>
                </a:lnTo>
                <a:lnTo>
                  <a:pt x="336" y="48"/>
                </a:lnTo>
                <a:lnTo>
                  <a:pt x="342" y="42"/>
                </a:lnTo>
                <a:lnTo>
                  <a:pt x="336" y="30"/>
                </a:lnTo>
                <a:lnTo>
                  <a:pt x="342" y="18"/>
                </a:lnTo>
                <a:lnTo>
                  <a:pt x="330" y="12"/>
                </a:lnTo>
                <a:lnTo>
                  <a:pt x="312" y="12"/>
                </a:lnTo>
                <a:lnTo>
                  <a:pt x="294" y="6"/>
                </a:lnTo>
                <a:lnTo>
                  <a:pt x="276" y="6"/>
                </a:lnTo>
                <a:lnTo>
                  <a:pt x="264" y="0"/>
                </a:lnTo>
                <a:lnTo>
                  <a:pt x="204" y="0"/>
                </a:lnTo>
                <a:lnTo>
                  <a:pt x="192" y="6"/>
                </a:lnTo>
                <a:lnTo>
                  <a:pt x="156" y="6"/>
                </a:lnTo>
                <a:lnTo>
                  <a:pt x="150" y="12"/>
                </a:lnTo>
                <a:lnTo>
                  <a:pt x="126" y="24"/>
                </a:lnTo>
                <a:lnTo>
                  <a:pt x="108" y="30"/>
                </a:lnTo>
                <a:lnTo>
                  <a:pt x="96" y="36"/>
                </a:lnTo>
                <a:lnTo>
                  <a:pt x="90" y="36"/>
                </a:lnTo>
                <a:lnTo>
                  <a:pt x="84" y="42"/>
                </a:lnTo>
                <a:lnTo>
                  <a:pt x="84" y="48"/>
                </a:lnTo>
                <a:lnTo>
                  <a:pt x="90" y="60"/>
                </a:lnTo>
                <a:lnTo>
                  <a:pt x="90" y="72"/>
                </a:lnTo>
                <a:lnTo>
                  <a:pt x="96" y="78"/>
                </a:lnTo>
                <a:lnTo>
                  <a:pt x="96" y="84"/>
                </a:lnTo>
                <a:lnTo>
                  <a:pt x="150" y="90"/>
                </a:lnTo>
                <a:lnTo>
                  <a:pt x="138" y="126"/>
                </a:lnTo>
                <a:lnTo>
                  <a:pt x="150" y="126"/>
                </a:lnTo>
                <a:lnTo>
                  <a:pt x="180" y="114"/>
                </a:lnTo>
                <a:lnTo>
                  <a:pt x="210" y="114"/>
                </a:lnTo>
                <a:lnTo>
                  <a:pt x="234" y="126"/>
                </a:lnTo>
                <a:lnTo>
                  <a:pt x="240" y="132"/>
                </a:lnTo>
                <a:lnTo>
                  <a:pt x="252" y="138"/>
                </a:lnTo>
                <a:lnTo>
                  <a:pt x="270" y="156"/>
                </a:lnTo>
                <a:lnTo>
                  <a:pt x="288" y="156"/>
                </a:lnTo>
                <a:lnTo>
                  <a:pt x="294" y="150"/>
                </a:lnTo>
                <a:lnTo>
                  <a:pt x="312" y="150"/>
                </a:lnTo>
                <a:lnTo>
                  <a:pt x="318" y="156"/>
                </a:lnTo>
                <a:lnTo>
                  <a:pt x="330" y="156"/>
                </a:lnTo>
                <a:lnTo>
                  <a:pt x="330" y="144"/>
                </a:lnTo>
                <a:lnTo>
                  <a:pt x="348" y="132"/>
                </a:lnTo>
                <a:lnTo>
                  <a:pt x="336" y="114"/>
                </a:lnTo>
                <a:close/>
                <a:moveTo>
                  <a:pt x="36" y="78"/>
                </a:moveTo>
                <a:lnTo>
                  <a:pt x="6" y="78"/>
                </a:lnTo>
                <a:lnTo>
                  <a:pt x="0" y="84"/>
                </a:lnTo>
                <a:lnTo>
                  <a:pt x="0" y="102"/>
                </a:lnTo>
                <a:lnTo>
                  <a:pt x="6" y="108"/>
                </a:lnTo>
                <a:lnTo>
                  <a:pt x="18" y="132"/>
                </a:lnTo>
                <a:lnTo>
                  <a:pt x="24" y="126"/>
                </a:lnTo>
                <a:lnTo>
                  <a:pt x="30" y="114"/>
                </a:lnTo>
                <a:lnTo>
                  <a:pt x="42" y="108"/>
                </a:lnTo>
                <a:lnTo>
                  <a:pt x="54" y="108"/>
                </a:lnTo>
                <a:lnTo>
                  <a:pt x="60" y="102"/>
                </a:lnTo>
                <a:lnTo>
                  <a:pt x="72" y="96"/>
                </a:lnTo>
                <a:lnTo>
                  <a:pt x="78" y="90"/>
                </a:lnTo>
                <a:lnTo>
                  <a:pt x="72" y="72"/>
                </a:lnTo>
                <a:lnTo>
                  <a:pt x="36" y="78"/>
                </a:lnTo>
                <a:close/>
                <a:moveTo>
                  <a:pt x="36" y="66"/>
                </a:moveTo>
                <a:lnTo>
                  <a:pt x="48" y="66"/>
                </a:lnTo>
                <a:lnTo>
                  <a:pt x="54" y="54"/>
                </a:lnTo>
                <a:lnTo>
                  <a:pt x="60" y="48"/>
                </a:lnTo>
                <a:lnTo>
                  <a:pt x="60" y="42"/>
                </a:lnTo>
                <a:lnTo>
                  <a:pt x="54" y="36"/>
                </a:lnTo>
                <a:lnTo>
                  <a:pt x="48" y="36"/>
                </a:lnTo>
                <a:lnTo>
                  <a:pt x="36" y="42"/>
                </a:lnTo>
                <a:lnTo>
                  <a:pt x="30" y="48"/>
                </a:lnTo>
                <a:lnTo>
                  <a:pt x="24" y="60"/>
                </a:lnTo>
                <a:lnTo>
                  <a:pt x="30" y="66"/>
                </a:lnTo>
                <a:lnTo>
                  <a:pt x="36" y="66"/>
                </a:lnTo>
                <a:close/>
              </a:path>
            </a:pathLst>
          </a:custGeom>
          <a:solidFill>
            <a:sysClr val="window" lastClr="FFFFFF">
              <a:lumMod val="95000"/>
            </a:sysClr>
          </a:solidFill>
          <a:ln w="9525" cap="flat" cmpd="sng" algn="ctr">
            <a:solidFill>
              <a:sysClr val="windowText" lastClr="000000">
                <a:lumMod val="75000"/>
                <a:lumOff val="25000"/>
              </a:sys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1" name="Denmark" descr="© INSCALE GmbH, 05.05.2010&#10;http://www.presentationload.com/">
            <a:extLst>
              <a:ext uri="{FF2B5EF4-FFF2-40B4-BE49-F238E27FC236}">
                <a16:creationId xmlns:a16="http://schemas.microsoft.com/office/drawing/2014/main" id="{EC91DC7D-12EB-DBF7-2DD0-591E4E70AD81}"/>
              </a:ext>
            </a:extLst>
          </p:cNvPr>
          <p:cNvSpPr>
            <a:spLocks noEditPoints="1"/>
          </p:cNvSpPr>
          <p:nvPr/>
        </p:nvSpPr>
        <p:spPr bwMode="gray">
          <a:xfrm>
            <a:off x="7139592" y="2017520"/>
            <a:ext cx="569610" cy="494657"/>
          </a:xfrm>
          <a:custGeom>
            <a:avLst/>
            <a:gdLst>
              <a:gd name="T0" fmla="*/ 2147483647 w 71"/>
              <a:gd name="T1" fmla="*/ 2147483647 h 60"/>
              <a:gd name="T2" fmla="*/ 2147483647 w 71"/>
              <a:gd name="T3" fmla="*/ 2147483647 h 60"/>
              <a:gd name="T4" fmla="*/ 2147483647 w 71"/>
              <a:gd name="T5" fmla="*/ 2147483647 h 60"/>
              <a:gd name="T6" fmla="*/ 2147483647 w 71"/>
              <a:gd name="T7" fmla="*/ 2147483647 h 60"/>
              <a:gd name="T8" fmla="*/ 2147483647 w 71"/>
              <a:gd name="T9" fmla="*/ 2147483647 h 60"/>
              <a:gd name="T10" fmla="*/ 2147483647 w 71"/>
              <a:gd name="T11" fmla="*/ 2147483647 h 60"/>
              <a:gd name="T12" fmla="*/ 2147483647 w 71"/>
              <a:gd name="T13" fmla="*/ 2147483647 h 60"/>
              <a:gd name="T14" fmla="*/ 2147483647 w 71"/>
              <a:gd name="T15" fmla="*/ 2147483647 h 60"/>
              <a:gd name="T16" fmla="*/ 2147483647 w 71"/>
              <a:gd name="T17" fmla="*/ 2147483647 h 60"/>
              <a:gd name="T18" fmla="*/ 2147483647 w 71"/>
              <a:gd name="T19" fmla="*/ 2147483647 h 60"/>
              <a:gd name="T20" fmla="*/ 2147483647 w 71"/>
              <a:gd name="T21" fmla="*/ 2147483647 h 60"/>
              <a:gd name="T22" fmla="*/ 2147483647 w 71"/>
              <a:gd name="T23" fmla="*/ 2147483647 h 60"/>
              <a:gd name="T24" fmla="*/ 2147483647 w 71"/>
              <a:gd name="T25" fmla="*/ 2147483647 h 60"/>
              <a:gd name="T26" fmla="*/ 2147483647 w 71"/>
              <a:gd name="T27" fmla="*/ 2147483647 h 60"/>
              <a:gd name="T28" fmla="*/ 2147483647 w 71"/>
              <a:gd name="T29" fmla="*/ 2147483647 h 60"/>
              <a:gd name="T30" fmla="*/ 2147483647 w 71"/>
              <a:gd name="T31" fmla="*/ 2147483647 h 60"/>
              <a:gd name="T32" fmla="*/ 2147483647 w 71"/>
              <a:gd name="T33" fmla="*/ 2147483647 h 60"/>
              <a:gd name="T34" fmla="*/ 2147483647 w 71"/>
              <a:gd name="T35" fmla="*/ 2147483647 h 60"/>
              <a:gd name="T36" fmla="*/ 2147483647 w 71"/>
              <a:gd name="T37" fmla="*/ 2147483647 h 60"/>
              <a:gd name="T38" fmla="*/ 2147483647 w 71"/>
              <a:gd name="T39" fmla="*/ 2147483647 h 60"/>
              <a:gd name="T40" fmla="*/ 2147483647 w 71"/>
              <a:gd name="T41" fmla="*/ 2147483647 h 60"/>
              <a:gd name="T42" fmla="*/ 2147483647 w 71"/>
              <a:gd name="T43" fmla="*/ 2147483647 h 60"/>
              <a:gd name="T44" fmla="*/ 2147483647 w 71"/>
              <a:gd name="T45" fmla="*/ 2147483647 h 60"/>
              <a:gd name="T46" fmla="*/ 2147483647 w 71"/>
              <a:gd name="T47" fmla="*/ 2147483647 h 60"/>
              <a:gd name="T48" fmla="*/ 2147483647 w 71"/>
              <a:gd name="T49" fmla="*/ 2147483647 h 60"/>
              <a:gd name="T50" fmla="*/ 2147483647 w 71"/>
              <a:gd name="T51" fmla="*/ 2147483647 h 60"/>
              <a:gd name="T52" fmla="*/ 2147483647 w 71"/>
              <a:gd name="T53" fmla="*/ 2147483647 h 60"/>
              <a:gd name="T54" fmla="*/ 2147483647 w 71"/>
              <a:gd name="T55" fmla="*/ 2147483647 h 60"/>
              <a:gd name="T56" fmla="*/ 2147483647 w 71"/>
              <a:gd name="T57" fmla="*/ 2147483647 h 60"/>
              <a:gd name="T58" fmla="*/ 2147483647 w 71"/>
              <a:gd name="T59" fmla="*/ 2147483647 h 60"/>
              <a:gd name="T60" fmla="*/ 2147483647 w 71"/>
              <a:gd name="T61" fmla="*/ 2147483647 h 60"/>
              <a:gd name="T62" fmla="*/ 2147483647 w 71"/>
              <a:gd name="T63" fmla="*/ 0 h 60"/>
              <a:gd name="T64" fmla="*/ 2147483647 w 71"/>
              <a:gd name="T65" fmla="*/ 2147483647 h 60"/>
              <a:gd name="T66" fmla="*/ 2147483647 w 71"/>
              <a:gd name="T67" fmla="*/ 2147483647 h 60"/>
              <a:gd name="T68" fmla="*/ 2147483647 w 71"/>
              <a:gd name="T69" fmla="*/ 2147483647 h 60"/>
              <a:gd name="T70" fmla="*/ 2147483647 w 71"/>
              <a:gd name="T71" fmla="*/ 2147483647 h 60"/>
              <a:gd name="T72" fmla="*/ 2147483647 w 71"/>
              <a:gd name="T73" fmla="*/ 2147483647 h 60"/>
              <a:gd name="T74" fmla="*/ 2147483647 w 71"/>
              <a:gd name="T75" fmla="*/ 2147483647 h 60"/>
              <a:gd name="T76" fmla="*/ 2147483647 w 71"/>
              <a:gd name="T77" fmla="*/ 2147483647 h 60"/>
              <a:gd name="T78" fmla="*/ 2147483647 w 71"/>
              <a:gd name="T79" fmla="*/ 2147483647 h 60"/>
              <a:gd name="T80" fmla="*/ 2147483647 w 71"/>
              <a:gd name="T81" fmla="*/ 2147483647 h 60"/>
              <a:gd name="T82" fmla="*/ 0 w 71"/>
              <a:gd name="T83" fmla="*/ 2147483647 h 60"/>
              <a:gd name="T84" fmla="*/ 0 w 71"/>
              <a:gd name="T85" fmla="*/ 2147483647 h 60"/>
              <a:gd name="T86" fmla="*/ 2147483647 w 71"/>
              <a:gd name="T87" fmla="*/ 2147483647 h 60"/>
              <a:gd name="T88" fmla="*/ 2147483647 w 71"/>
              <a:gd name="T89" fmla="*/ 2147483647 h 60"/>
              <a:gd name="T90" fmla="*/ 2147483647 w 71"/>
              <a:gd name="T91" fmla="*/ 2147483647 h 60"/>
              <a:gd name="T92" fmla="*/ 2147483647 w 71"/>
              <a:gd name="T93" fmla="*/ 2147483647 h 60"/>
              <a:gd name="T94" fmla="*/ 2147483647 w 71"/>
              <a:gd name="T95" fmla="*/ 2147483647 h 60"/>
              <a:gd name="T96" fmla="*/ 2147483647 w 71"/>
              <a:gd name="T97" fmla="*/ 2147483647 h 60"/>
              <a:gd name="T98" fmla="*/ 2147483647 w 71"/>
              <a:gd name="T99" fmla="*/ 2147483647 h 60"/>
              <a:gd name="T100" fmla="*/ 2147483647 w 71"/>
              <a:gd name="T101" fmla="*/ 2147483647 h 60"/>
              <a:gd name="T102" fmla="*/ 2147483647 w 71"/>
              <a:gd name="T103" fmla="*/ 2147483647 h 60"/>
              <a:gd name="T104" fmla="*/ 2147483647 w 71"/>
              <a:gd name="T105" fmla="*/ 2147483647 h 60"/>
              <a:gd name="T106" fmla="*/ 2147483647 w 71"/>
              <a:gd name="T107" fmla="*/ 2147483647 h 60"/>
              <a:gd name="T108" fmla="*/ 2147483647 w 71"/>
              <a:gd name="T109" fmla="*/ 2147483647 h 60"/>
              <a:gd name="T110" fmla="*/ 2147483647 w 71"/>
              <a:gd name="T111" fmla="*/ 2147483647 h 60"/>
              <a:gd name="T112" fmla="*/ 2147483647 w 71"/>
              <a:gd name="T113" fmla="*/ 2147483647 h 60"/>
              <a:gd name="T114" fmla="*/ 2147483647 w 71"/>
              <a:gd name="T115" fmla="*/ 2147483647 h 60"/>
              <a:gd name="T116" fmla="*/ 2147483647 w 71"/>
              <a:gd name="T117" fmla="*/ 2147483647 h 60"/>
              <a:gd name="T118" fmla="*/ 2147483647 w 71"/>
              <a:gd name="T119" fmla="*/ 2147483647 h 60"/>
              <a:gd name="T120" fmla="*/ 2147483647 w 71"/>
              <a:gd name="T121" fmla="*/ 2147483647 h 60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w 71"/>
              <a:gd name="T184" fmla="*/ 0 h 60"/>
              <a:gd name="T185" fmla="*/ 71 w 71"/>
              <a:gd name="T186" fmla="*/ 60 h 60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T183" t="T184" r="T185" b="T186"/>
            <a:pathLst>
              <a:path w="71" h="60">
                <a:moveTo>
                  <a:pt x="62" y="48"/>
                </a:moveTo>
                <a:lnTo>
                  <a:pt x="67" y="46"/>
                </a:lnTo>
                <a:lnTo>
                  <a:pt x="69" y="46"/>
                </a:lnTo>
                <a:lnTo>
                  <a:pt x="69" y="43"/>
                </a:lnTo>
                <a:lnTo>
                  <a:pt x="67" y="43"/>
                </a:lnTo>
                <a:lnTo>
                  <a:pt x="62" y="41"/>
                </a:lnTo>
                <a:lnTo>
                  <a:pt x="62" y="38"/>
                </a:lnTo>
                <a:lnTo>
                  <a:pt x="64" y="38"/>
                </a:lnTo>
                <a:lnTo>
                  <a:pt x="64" y="36"/>
                </a:lnTo>
                <a:lnTo>
                  <a:pt x="67" y="34"/>
                </a:lnTo>
                <a:lnTo>
                  <a:pt x="67" y="29"/>
                </a:lnTo>
                <a:lnTo>
                  <a:pt x="64" y="29"/>
                </a:lnTo>
                <a:lnTo>
                  <a:pt x="62" y="29"/>
                </a:lnTo>
                <a:lnTo>
                  <a:pt x="60" y="31"/>
                </a:lnTo>
                <a:lnTo>
                  <a:pt x="60" y="34"/>
                </a:lnTo>
                <a:lnTo>
                  <a:pt x="57" y="36"/>
                </a:lnTo>
                <a:lnTo>
                  <a:pt x="57" y="34"/>
                </a:lnTo>
                <a:lnTo>
                  <a:pt x="55" y="31"/>
                </a:lnTo>
                <a:lnTo>
                  <a:pt x="52" y="34"/>
                </a:lnTo>
                <a:lnTo>
                  <a:pt x="45" y="38"/>
                </a:lnTo>
                <a:lnTo>
                  <a:pt x="48" y="38"/>
                </a:lnTo>
                <a:lnTo>
                  <a:pt x="50" y="41"/>
                </a:lnTo>
                <a:lnTo>
                  <a:pt x="50" y="43"/>
                </a:lnTo>
                <a:lnTo>
                  <a:pt x="50" y="46"/>
                </a:lnTo>
                <a:lnTo>
                  <a:pt x="50" y="48"/>
                </a:lnTo>
                <a:lnTo>
                  <a:pt x="48" y="48"/>
                </a:lnTo>
                <a:lnTo>
                  <a:pt x="50" y="48"/>
                </a:lnTo>
                <a:lnTo>
                  <a:pt x="50" y="50"/>
                </a:lnTo>
                <a:lnTo>
                  <a:pt x="55" y="50"/>
                </a:lnTo>
                <a:lnTo>
                  <a:pt x="55" y="48"/>
                </a:lnTo>
                <a:lnTo>
                  <a:pt x="57" y="48"/>
                </a:lnTo>
                <a:lnTo>
                  <a:pt x="57" y="50"/>
                </a:lnTo>
                <a:lnTo>
                  <a:pt x="60" y="53"/>
                </a:lnTo>
                <a:lnTo>
                  <a:pt x="60" y="55"/>
                </a:lnTo>
                <a:lnTo>
                  <a:pt x="62" y="55"/>
                </a:lnTo>
                <a:lnTo>
                  <a:pt x="62" y="53"/>
                </a:lnTo>
                <a:lnTo>
                  <a:pt x="62" y="48"/>
                </a:lnTo>
                <a:close/>
                <a:moveTo>
                  <a:pt x="71" y="53"/>
                </a:moveTo>
                <a:lnTo>
                  <a:pt x="62" y="55"/>
                </a:lnTo>
                <a:lnTo>
                  <a:pt x="60" y="58"/>
                </a:lnTo>
                <a:lnTo>
                  <a:pt x="57" y="58"/>
                </a:lnTo>
                <a:lnTo>
                  <a:pt x="57" y="55"/>
                </a:lnTo>
                <a:lnTo>
                  <a:pt x="55" y="55"/>
                </a:lnTo>
                <a:lnTo>
                  <a:pt x="50" y="53"/>
                </a:lnTo>
                <a:lnTo>
                  <a:pt x="45" y="53"/>
                </a:lnTo>
                <a:lnTo>
                  <a:pt x="45" y="58"/>
                </a:lnTo>
                <a:lnTo>
                  <a:pt x="50" y="58"/>
                </a:lnTo>
                <a:lnTo>
                  <a:pt x="52" y="58"/>
                </a:lnTo>
                <a:lnTo>
                  <a:pt x="55" y="60"/>
                </a:lnTo>
                <a:lnTo>
                  <a:pt x="57" y="60"/>
                </a:lnTo>
                <a:lnTo>
                  <a:pt x="60" y="60"/>
                </a:lnTo>
                <a:lnTo>
                  <a:pt x="62" y="60"/>
                </a:lnTo>
                <a:lnTo>
                  <a:pt x="69" y="58"/>
                </a:lnTo>
                <a:lnTo>
                  <a:pt x="71" y="58"/>
                </a:lnTo>
                <a:lnTo>
                  <a:pt x="71" y="53"/>
                </a:lnTo>
                <a:close/>
                <a:moveTo>
                  <a:pt x="31" y="12"/>
                </a:moveTo>
                <a:lnTo>
                  <a:pt x="36" y="7"/>
                </a:lnTo>
                <a:lnTo>
                  <a:pt x="36" y="3"/>
                </a:lnTo>
                <a:lnTo>
                  <a:pt x="36" y="0"/>
                </a:lnTo>
                <a:lnTo>
                  <a:pt x="26" y="0"/>
                </a:lnTo>
                <a:lnTo>
                  <a:pt x="26" y="3"/>
                </a:lnTo>
                <a:lnTo>
                  <a:pt x="21" y="7"/>
                </a:lnTo>
                <a:lnTo>
                  <a:pt x="21" y="10"/>
                </a:lnTo>
                <a:lnTo>
                  <a:pt x="19" y="10"/>
                </a:lnTo>
                <a:lnTo>
                  <a:pt x="19" y="19"/>
                </a:lnTo>
                <a:lnTo>
                  <a:pt x="14" y="14"/>
                </a:lnTo>
                <a:lnTo>
                  <a:pt x="12" y="7"/>
                </a:lnTo>
                <a:lnTo>
                  <a:pt x="7" y="10"/>
                </a:lnTo>
                <a:lnTo>
                  <a:pt x="5" y="10"/>
                </a:lnTo>
                <a:lnTo>
                  <a:pt x="5" y="12"/>
                </a:lnTo>
                <a:lnTo>
                  <a:pt x="5" y="14"/>
                </a:lnTo>
                <a:lnTo>
                  <a:pt x="7" y="14"/>
                </a:lnTo>
                <a:lnTo>
                  <a:pt x="12" y="19"/>
                </a:lnTo>
                <a:lnTo>
                  <a:pt x="12" y="22"/>
                </a:lnTo>
                <a:lnTo>
                  <a:pt x="5" y="19"/>
                </a:lnTo>
                <a:lnTo>
                  <a:pt x="2" y="24"/>
                </a:lnTo>
                <a:lnTo>
                  <a:pt x="0" y="24"/>
                </a:lnTo>
                <a:lnTo>
                  <a:pt x="0" y="29"/>
                </a:lnTo>
                <a:lnTo>
                  <a:pt x="0" y="31"/>
                </a:lnTo>
                <a:lnTo>
                  <a:pt x="5" y="34"/>
                </a:lnTo>
                <a:lnTo>
                  <a:pt x="7" y="34"/>
                </a:lnTo>
                <a:lnTo>
                  <a:pt x="2" y="38"/>
                </a:lnTo>
                <a:lnTo>
                  <a:pt x="2" y="41"/>
                </a:lnTo>
                <a:lnTo>
                  <a:pt x="5" y="43"/>
                </a:lnTo>
                <a:lnTo>
                  <a:pt x="7" y="43"/>
                </a:lnTo>
                <a:lnTo>
                  <a:pt x="7" y="48"/>
                </a:lnTo>
                <a:lnTo>
                  <a:pt x="5" y="53"/>
                </a:lnTo>
                <a:lnTo>
                  <a:pt x="7" y="53"/>
                </a:lnTo>
                <a:lnTo>
                  <a:pt x="17" y="53"/>
                </a:lnTo>
                <a:lnTo>
                  <a:pt x="17" y="55"/>
                </a:lnTo>
                <a:lnTo>
                  <a:pt x="24" y="55"/>
                </a:lnTo>
                <a:lnTo>
                  <a:pt x="26" y="58"/>
                </a:lnTo>
                <a:lnTo>
                  <a:pt x="26" y="55"/>
                </a:lnTo>
                <a:lnTo>
                  <a:pt x="24" y="53"/>
                </a:lnTo>
                <a:lnTo>
                  <a:pt x="24" y="48"/>
                </a:lnTo>
                <a:lnTo>
                  <a:pt x="26" y="43"/>
                </a:lnTo>
                <a:lnTo>
                  <a:pt x="24" y="41"/>
                </a:lnTo>
                <a:lnTo>
                  <a:pt x="24" y="38"/>
                </a:lnTo>
                <a:lnTo>
                  <a:pt x="21" y="38"/>
                </a:lnTo>
                <a:lnTo>
                  <a:pt x="24" y="38"/>
                </a:lnTo>
                <a:lnTo>
                  <a:pt x="31" y="34"/>
                </a:lnTo>
                <a:lnTo>
                  <a:pt x="33" y="26"/>
                </a:lnTo>
                <a:lnTo>
                  <a:pt x="38" y="26"/>
                </a:lnTo>
                <a:lnTo>
                  <a:pt x="41" y="19"/>
                </a:lnTo>
                <a:lnTo>
                  <a:pt x="31" y="19"/>
                </a:lnTo>
                <a:lnTo>
                  <a:pt x="31" y="12"/>
                </a:lnTo>
                <a:close/>
                <a:moveTo>
                  <a:pt x="29" y="38"/>
                </a:moveTo>
                <a:lnTo>
                  <a:pt x="31" y="48"/>
                </a:lnTo>
                <a:lnTo>
                  <a:pt x="36" y="53"/>
                </a:lnTo>
                <a:lnTo>
                  <a:pt x="38" y="46"/>
                </a:lnTo>
                <a:lnTo>
                  <a:pt x="33" y="41"/>
                </a:lnTo>
                <a:lnTo>
                  <a:pt x="29" y="38"/>
                </a:lnTo>
                <a:close/>
              </a:path>
            </a:pathLst>
          </a:custGeom>
          <a:solidFill>
            <a:sysClr val="window" lastClr="FFFFFF">
              <a:lumMod val="95000"/>
            </a:sysClr>
          </a:solidFill>
          <a:ln w="9525" cap="flat" cmpd="sng" algn="ctr">
            <a:solidFill>
              <a:sysClr val="windowText" lastClr="000000">
                <a:lumMod val="75000"/>
                <a:lumOff val="25000"/>
              </a:sys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2" name="Czech Republic" descr="© INSCALE GmbH, 05.05.2010&#10;http://www.presentationload.com/">
            <a:extLst>
              <a:ext uri="{FF2B5EF4-FFF2-40B4-BE49-F238E27FC236}">
                <a16:creationId xmlns:a16="http://schemas.microsoft.com/office/drawing/2014/main" id="{526DD007-BFC9-E05F-3A8B-32E95FB39BF7}"/>
              </a:ext>
            </a:extLst>
          </p:cNvPr>
          <p:cNvSpPr>
            <a:spLocks/>
          </p:cNvSpPr>
          <p:nvPr/>
        </p:nvSpPr>
        <p:spPr bwMode="gray">
          <a:xfrm>
            <a:off x="7645014" y="3081043"/>
            <a:ext cx="866440" cy="403977"/>
          </a:xfrm>
          <a:custGeom>
            <a:avLst/>
            <a:gdLst>
              <a:gd name="T0" fmla="*/ 2147483647 w 420"/>
              <a:gd name="T1" fmla="*/ 2147483647 h 192"/>
              <a:gd name="T2" fmla="*/ 2147483647 w 420"/>
              <a:gd name="T3" fmla="*/ 2147483647 h 192"/>
              <a:gd name="T4" fmla="*/ 2147483647 w 420"/>
              <a:gd name="T5" fmla="*/ 2147483647 h 192"/>
              <a:gd name="T6" fmla="*/ 2147483647 w 420"/>
              <a:gd name="T7" fmla="*/ 2147483647 h 192"/>
              <a:gd name="T8" fmla="*/ 2147483647 w 420"/>
              <a:gd name="T9" fmla="*/ 2147483647 h 192"/>
              <a:gd name="T10" fmla="*/ 2147483647 w 420"/>
              <a:gd name="T11" fmla="*/ 2147483647 h 192"/>
              <a:gd name="T12" fmla="*/ 2147483647 w 420"/>
              <a:gd name="T13" fmla="*/ 2147483647 h 192"/>
              <a:gd name="T14" fmla="*/ 2147483647 w 420"/>
              <a:gd name="T15" fmla="*/ 2147483647 h 192"/>
              <a:gd name="T16" fmla="*/ 2147483647 w 420"/>
              <a:gd name="T17" fmla="*/ 2147483647 h 192"/>
              <a:gd name="T18" fmla="*/ 2147483647 w 420"/>
              <a:gd name="T19" fmla="*/ 2147483647 h 192"/>
              <a:gd name="T20" fmla="*/ 2147483647 w 420"/>
              <a:gd name="T21" fmla="*/ 2147483647 h 192"/>
              <a:gd name="T22" fmla="*/ 2147483647 w 420"/>
              <a:gd name="T23" fmla="*/ 2147483647 h 192"/>
              <a:gd name="T24" fmla="*/ 2147483647 w 420"/>
              <a:gd name="T25" fmla="*/ 2147483647 h 192"/>
              <a:gd name="T26" fmla="*/ 2147483647 w 420"/>
              <a:gd name="T27" fmla="*/ 2147483647 h 192"/>
              <a:gd name="T28" fmla="*/ 2147483647 w 420"/>
              <a:gd name="T29" fmla="*/ 0 h 192"/>
              <a:gd name="T30" fmla="*/ 2147483647 w 420"/>
              <a:gd name="T31" fmla="*/ 2147483647 h 192"/>
              <a:gd name="T32" fmla="*/ 2147483647 w 420"/>
              <a:gd name="T33" fmla="*/ 0 h 192"/>
              <a:gd name="T34" fmla="*/ 2147483647 w 420"/>
              <a:gd name="T35" fmla="*/ 2147483647 h 192"/>
              <a:gd name="T36" fmla="*/ 2147483647 w 420"/>
              <a:gd name="T37" fmla="*/ 2147483647 h 192"/>
              <a:gd name="T38" fmla="*/ 2147483647 w 420"/>
              <a:gd name="T39" fmla="*/ 2147483647 h 192"/>
              <a:gd name="T40" fmla="*/ 2147483647 w 420"/>
              <a:gd name="T41" fmla="*/ 2147483647 h 192"/>
              <a:gd name="T42" fmla="*/ 2147483647 w 420"/>
              <a:gd name="T43" fmla="*/ 2147483647 h 192"/>
              <a:gd name="T44" fmla="*/ 2147483647 w 420"/>
              <a:gd name="T45" fmla="*/ 2147483647 h 192"/>
              <a:gd name="T46" fmla="*/ 2147483647 w 420"/>
              <a:gd name="T47" fmla="*/ 2147483647 h 192"/>
              <a:gd name="T48" fmla="*/ 2147483647 w 420"/>
              <a:gd name="T49" fmla="*/ 2147483647 h 192"/>
              <a:gd name="T50" fmla="*/ 2147483647 w 420"/>
              <a:gd name="T51" fmla="*/ 2147483647 h 192"/>
              <a:gd name="T52" fmla="*/ 0 w 420"/>
              <a:gd name="T53" fmla="*/ 2147483647 h 192"/>
              <a:gd name="T54" fmla="*/ 2147483647 w 420"/>
              <a:gd name="T55" fmla="*/ 2147483647 h 192"/>
              <a:gd name="T56" fmla="*/ 2147483647 w 420"/>
              <a:gd name="T57" fmla="*/ 2147483647 h 192"/>
              <a:gd name="T58" fmla="*/ 2147483647 w 420"/>
              <a:gd name="T59" fmla="*/ 2147483647 h 192"/>
              <a:gd name="T60" fmla="*/ 2147483647 w 420"/>
              <a:gd name="T61" fmla="*/ 2147483647 h 192"/>
              <a:gd name="T62" fmla="*/ 2147483647 w 420"/>
              <a:gd name="T63" fmla="*/ 2147483647 h 192"/>
              <a:gd name="T64" fmla="*/ 2147483647 w 420"/>
              <a:gd name="T65" fmla="*/ 2147483647 h 192"/>
              <a:gd name="T66" fmla="*/ 2147483647 w 420"/>
              <a:gd name="T67" fmla="*/ 2147483647 h 192"/>
              <a:gd name="T68" fmla="*/ 2147483647 w 420"/>
              <a:gd name="T69" fmla="*/ 2147483647 h 192"/>
              <a:gd name="T70" fmla="*/ 2147483647 w 420"/>
              <a:gd name="T71" fmla="*/ 2147483647 h 192"/>
              <a:gd name="T72" fmla="*/ 2147483647 w 420"/>
              <a:gd name="T73" fmla="*/ 2147483647 h 192"/>
              <a:gd name="T74" fmla="*/ 2147483647 w 420"/>
              <a:gd name="T75" fmla="*/ 2147483647 h 192"/>
              <a:gd name="T76" fmla="*/ 2147483647 w 420"/>
              <a:gd name="T77" fmla="*/ 2147483647 h 192"/>
              <a:gd name="T78" fmla="*/ 2147483647 w 420"/>
              <a:gd name="T79" fmla="*/ 2147483647 h 192"/>
              <a:gd name="T80" fmla="*/ 2147483647 w 420"/>
              <a:gd name="T81" fmla="*/ 2147483647 h 192"/>
              <a:gd name="T82" fmla="*/ 2147483647 w 420"/>
              <a:gd name="T83" fmla="*/ 2147483647 h 192"/>
              <a:gd name="T84" fmla="*/ 2147483647 w 420"/>
              <a:gd name="T85" fmla="*/ 2147483647 h 192"/>
              <a:gd name="T86" fmla="*/ 2147483647 w 420"/>
              <a:gd name="T87" fmla="*/ 2147483647 h 192"/>
              <a:gd name="T88" fmla="*/ 2147483647 w 420"/>
              <a:gd name="T89" fmla="*/ 2147483647 h 192"/>
              <a:gd name="T90" fmla="*/ 2147483647 w 420"/>
              <a:gd name="T91" fmla="*/ 2147483647 h 192"/>
              <a:gd name="T92" fmla="*/ 2147483647 w 420"/>
              <a:gd name="T93" fmla="*/ 2147483647 h 192"/>
              <a:gd name="T94" fmla="*/ 2147483647 w 420"/>
              <a:gd name="T95" fmla="*/ 2147483647 h 192"/>
              <a:gd name="T96" fmla="*/ 2147483647 w 420"/>
              <a:gd name="T97" fmla="*/ 2147483647 h 192"/>
              <a:gd name="T98" fmla="*/ 2147483647 w 420"/>
              <a:gd name="T99" fmla="*/ 2147483647 h 192"/>
              <a:gd name="T100" fmla="*/ 2147483647 w 420"/>
              <a:gd name="T101" fmla="*/ 2147483647 h 192"/>
              <a:gd name="T102" fmla="*/ 2147483647 w 420"/>
              <a:gd name="T103" fmla="*/ 2147483647 h 192"/>
              <a:gd name="T104" fmla="*/ 2147483647 w 420"/>
              <a:gd name="T105" fmla="*/ 2147483647 h 192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w 420"/>
              <a:gd name="T160" fmla="*/ 0 h 192"/>
              <a:gd name="T161" fmla="*/ 420 w 420"/>
              <a:gd name="T162" fmla="*/ 192 h 192"/>
            </a:gdLst>
            <a:ahLst/>
            <a:cxnLst>
              <a:cxn ang="T106">
                <a:pos x="T0" y="T1"/>
              </a:cxn>
              <a:cxn ang="T107">
                <a:pos x="T2" y="T3"/>
              </a:cxn>
              <a:cxn ang="T108">
                <a:pos x="T4" y="T5"/>
              </a:cxn>
              <a:cxn ang="T109">
                <a:pos x="T6" y="T7"/>
              </a:cxn>
              <a:cxn ang="T110">
                <a:pos x="T8" y="T9"/>
              </a:cxn>
              <a:cxn ang="T111">
                <a:pos x="T10" y="T11"/>
              </a:cxn>
              <a:cxn ang="T112">
                <a:pos x="T12" y="T13"/>
              </a:cxn>
              <a:cxn ang="T113">
                <a:pos x="T14" y="T15"/>
              </a:cxn>
              <a:cxn ang="T114">
                <a:pos x="T16" y="T17"/>
              </a:cxn>
              <a:cxn ang="T115">
                <a:pos x="T18" y="T19"/>
              </a:cxn>
              <a:cxn ang="T116">
                <a:pos x="T20" y="T21"/>
              </a:cxn>
              <a:cxn ang="T117">
                <a:pos x="T22" y="T23"/>
              </a:cxn>
              <a:cxn ang="T118">
                <a:pos x="T24" y="T25"/>
              </a:cxn>
              <a:cxn ang="T119">
                <a:pos x="T26" y="T27"/>
              </a:cxn>
              <a:cxn ang="T120">
                <a:pos x="T28" y="T29"/>
              </a:cxn>
              <a:cxn ang="T121">
                <a:pos x="T30" y="T31"/>
              </a:cxn>
              <a:cxn ang="T122">
                <a:pos x="T32" y="T33"/>
              </a:cxn>
              <a:cxn ang="T123">
                <a:pos x="T34" y="T35"/>
              </a:cxn>
              <a:cxn ang="T124">
                <a:pos x="T36" y="T37"/>
              </a:cxn>
              <a:cxn ang="T125">
                <a:pos x="T38" y="T39"/>
              </a:cxn>
              <a:cxn ang="T126">
                <a:pos x="T40" y="T41"/>
              </a:cxn>
              <a:cxn ang="T127">
                <a:pos x="T42" y="T43"/>
              </a:cxn>
              <a:cxn ang="T128">
                <a:pos x="T44" y="T45"/>
              </a:cxn>
              <a:cxn ang="T129">
                <a:pos x="T46" y="T47"/>
              </a:cxn>
              <a:cxn ang="T130">
                <a:pos x="T48" y="T49"/>
              </a:cxn>
              <a:cxn ang="T131">
                <a:pos x="T50" y="T51"/>
              </a:cxn>
              <a:cxn ang="T132">
                <a:pos x="T52" y="T53"/>
              </a:cxn>
              <a:cxn ang="T133">
                <a:pos x="T54" y="T55"/>
              </a:cxn>
              <a:cxn ang="T134">
                <a:pos x="T56" y="T57"/>
              </a:cxn>
              <a:cxn ang="T135">
                <a:pos x="T58" y="T59"/>
              </a:cxn>
              <a:cxn ang="T136">
                <a:pos x="T60" y="T61"/>
              </a:cxn>
              <a:cxn ang="T137">
                <a:pos x="T62" y="T63"/>
              </a:cxn>
              <a:cxn ang="T138">
                <a:pos x="T64" y="T65"/>
              </a:cxn>
              <a:cxn ang="T139">
                <a:pos x="T66" y="T67"/>
              </a:cxn>
              <a:cxn ang="T140">
                <a:pos x="T68" y="T69"/>
              </a:cxn>
              <a:cxn ang="T141">
                <a:pos x="T70" y="T71"/>
              </a:cxn>
              <a:cxn ang="T142">
                <a:pos x="T72" y="T73"/>
              </a:cxn>
              <a:cxn ang="T143">
                <a:pos x="T74" y="T75"/>
              </a:cxn>
              <a:cxn ang="T144">
                <a:pos x="T76" y="T77"/>
              </a:cxn>
              <a:cxn ang="T145">
                <a:pos x="T78" y="T79"/>
              </a:cxn>
              <a:cxn ang="T146">
                <a:pos x="T80" y="T81"/>
              </a:cxn>
              <a:cxn ang="T147">
                <a:pos x="T82" y="T83"/>
              </a:cxn>
              <a:cxn ang="T148">
                <a:pos x="T84" y="T85"/>
              </a:cxn>
              <a:cxn ang="T149">
                <a:pos x="T86" y="T87"/>
              </a:cxn>
              <a:cxn ang="T150">
                <a:pos x="T88" y="T89"/>
              </a:cxn>
              <a:cxn ang="T151">
                <a:pos x="T90" y="T91"/>
              </a:cxn>
              <a:cxn ang="T152">
                <a:pos x="T92" y="T93"/>
              </a:cxn>
              <a:cxn ang="T153">
                <a:pos x="T94" y="T95"/>
              </a:cxn>
              <a:cxn ang="T154">
                <a:pos x="T96" y="T97"/>
              </a:cxn>
              <a:cxn ang="T155">
                <a:pos x="T98" y="T99"/>
              </a:cxn>
              <a:cxn ang="T156">
                <a:pos x="T100" y="T101"/>
              </a:cxn>
              <a:cxn ang="T157">
                <a:pos x="T102" y="T103"/>
              </a:cxn>
              <a:cxn ang="T158">
                <a:pos x="T104" y="T105"/>
              </a:cxn>
            </a:cxnLst>
            <a:rect l="T159" t="T160" r="T161" b="T162"/>
            <a:pathLst>
              <a:path w="420" h="192">
                <a:moveTo>
                  <a:pt x="408" y="108"/>
                </a:moveTo>
                <a:lnTo>
                  <a:pt x="402" y="96"/>
                </a:lnTo>
                <a:lnTo>
                  <a:pt x="402" y="90"/>
                </a:lnTo>
                <a:lnTo>
                  <a:pt x="390" y="84"/>
                </a:lnTo>
                <a:lnTo>
                  <a:pt x="372" y="84"/>
                </a:lnTo>
                <a:lnTo>
                  <a:pt x="372" y="78"/>
                </a:lnTo>
                <a:lnTo>
                  <a:pt x="366" y="72"/>
                </a:lnTo>
                <a:lnTo>
                  <a:pt x="360" y="84"/>
                </a:lnTo>
                <a:lnTo>
                  <a:pt x="354" y="78"/>
                </a:lnTo>
                <a:lnTo>
                  <a:pt x="348" y="66"/>
                </a:lnTo>
                <a:lnTo>
                  <a:pt x="342" y="60"/>
                </a:lnTo>
                <a:lnTo>
                  <a:pt x="324" y="60"/>
                </a:lnTo>
                <a:lnTo>
                  <a:pt x="330" y="54"/>
                </a:lnTo>
                <a:lnTo>
                  <a:pt x="312" y="54"/>
                </a:lnTo>
                <a:lnTo>
                  <a:pt x="300" y="60"/>
                </a:lnTo>
                <a:lnTo>
                  <a:pt x="294" y="60"/>
                </a:lnTo>
                <a:lnTo>
                  <a:pt x="294" y="66"/>
                </a:lnTo>
                <a:lnTo>
                  <a:pt x="276" y="66"/>
                </a:lnTo>
                <a:lnTo>
                  <a:pt x="270" y="60"/>
                </a:lnTo>
                <a:lnTo>
                  <a:pt x="264" y="60"/>
                </a:lnTo>
                <a:lnTo>
                  <a:pt x="264" y="48"/>
                </a:lnTo>
                <a:lnTo>
                  <a:pt x="252" y="42"/>
                </a:lnTo>
                <a:lnTo>
                  <a:pt x="264" y="36"/>
                </a:lnTo>
                <a:lnTo>
                  <a:pt x="258" y="30"/>
                </a:lnTo>
                <a:lnTo>
                  <a:pt x="234" y="30"/>
                </a:lnTo>
                <a:lnTo>
                  <a:pt x="234" y="24"/>
                </a:lnTo>
                <a:lnTo>
                  <a:pt x="228" y="24"/>
                </a:lnTo>
                <a:lnTo>
                  <a:pt x="216" y="18"/>
                </a:lnTo>
                <a:lnTo>
                  <a:pt x="198" y="18"/>
                </a:lnTo>
                <a:lnTo>
                  <a:pt x="192" y="0"/>
                </a:lnTo>
                <a:lnTo>
                  <a:pt x="174" y="0"/>
                </a:lnTo>
                <a:lnTo>
                  <a:pt x="162" y="12"/>
                </a:lnTo>
                <a:lnTo>
                  <a:pt x="156" y="12"/>
                </a:lnTo>
                <a:lnTo>
                  <a:pt x="144" y="0"/>
                </a:lnTo>
                <a:lnTo>
                  <a:pt x="138" y="6"/>
                </a:lnTo>
                <a:lnTo>
                  <a:pt x="132" y="6"/>
                </a:lnTo>
                <a:lnTo>
                  <a:pt x="126" y="12"/>
                </a:lnTo>
                <a:lnTo>
                  <a:pt x="126" y="18"/>
                </a:lnTo>
                <a:lnTo>
                  <a:pt x="108" y="18"/>
                </a:lnTo>
                <a:lnTo>
                  <a:pt x="108" y="24"/>
                </a:lnTo>
                <a:lnTo>
                  <a:pt x="84" y="24"/>
                </a:lnTo>
                <a:lnTo>
                  <a:pt x="84" y="30"/>
                </a:lnTo>
                <a:lnTo>
                  <a:pt x="66" y="36"/>
                </a:lnTo>
                <a:lnTo>
                  <a:pt x="54" y="48"/>
                </a:lnTo>
                <a:lnTo>
                  <a:pt x="42" y="42"/>
                </a:lnTo>
                <a:lnTo>
                  <a:pt x="36" y="42"/>
                </a:lnTo>
                <a:lnTo>
                  <a:pt x="30" y="48"/>
                </a:lnTo>
                <a:lnTo>
                  <a:pt x="30" y="54"/>
                </a:lnTo>
                <a:lnTo>
                  <a:pt x="18" y="54"/>
                </a:lnTo>
                <a:lnTo>
                  <a:pt x="18" y="60"/>
                </a:lnTo>
                <a:lnTo>
                  <a:pt x="6" y="60"/>
                </a:lnTo>
                <a:lnTo>
                  <a:pt x="6" y="54"/>
                </a:lnTo>
                <a:lnTo>
                  <a:pt x="0" y="54"/>
                </a:lnTo>
                <a:lnTo>
                  <a:pt x="0" y="66"/>
                </a:lnTo>
                <a:lnTo>
                  <a:pt x="6" y="72"/>
                </a:lnTo>
                <a:lnTo>
                  <a:pt x="12" y="72"/>
                </a:lnTo>
                <a:lnTo>
                  <a:pt x="24" y="84"/>
                </a:lnTo>
                <a:lnTo>
                  <a:pt x="18" y="90"/>
                </a:lnTo>
                <a:lnTo>
                  <a:pt x="12" y="90"/>
                </a:lnTo>
                <a:lnTo>
                  <a:pt x="12" y="96"/>
                </a:lnTo>
                <a:lnTo>
                  <a:pt x="24" y="108"/>
                </a:lnTo>
                <a:lnTo>
                  <a:pt x="30" y="120"/>
                </a:lnTo>
                <a:lnTo>
                  <a:pt x="36" y="120"/>
                </a:lnTo>
                <a:lnTo>
                  <a:pt x="36" y="126"/>
                </a:lnTo>
                <a:lnTo>
                  <a:pt x="48" y="132"/>
                </a:lnTo>
                <a:lnTo>
                  <a:pt x="60" y="132"/>
                </a:lnTo>
                <a:lnTo>
                  <a:pt x="66" y="144"/>
                </a:lnTo>
                <a:lnTo>
                  <a:pt x="72" y="144"/>
                </a:lnTo>
                <a:lnTo>
                  <a:pt x="78" y="156"/>
                </a:lnTo>
                <a:lnTo>
                  <a:pt x="90" y="156"/>
                </a:lnTo>
                <a:lnTo>
                  <a:pt x="96" y="162"/>
                </a:lnTo>
                <a:lnTo>
                  <a:pt x="102" y="162"/>
                </a:lnTo>
                <a:lnTo>
                  <a:pt x="102" y="174"/>
                </a:lnTo>
                <a:lnTo>
                  <a:pt x="120" y="192"/>
                </a:lnTo>
                <a:lnTo>
                  <a:pt x="132" y="192"/>
                </a:lnTo>
                <a:lnTo>
                  <a:pt x="144" y="186"/>
                </a:lnTo>
                <a:lnTo>
                  <a:pt x="150" y="186"/>
                </a:lnTo>
                <a:lnTo>
                  <a:pt x="162" y="192"/>
                </a:lnTo>
                <a:lnTo>
                  <a:pt x="162" y="174"/>
                </a:lnTo>
                <a:lnTo>
                  <a:pt x="168" y="174"/>
                </a:lnTo>
                <a:lnTo>
                  <a:pt x="174" y="162"/>
                </a:lnTo>
                <a:lnTo>
                  <a:pt x="180" y="156"/>
                </a:lnTo>
                <a:lnTo>
                  <a:pt x="198" y="156"/>
                </a:lnTo>
                <a:lnTo>
                  <a:pt x="210" y="162"/>
                </a:lnTo>
                <a:lnTo>
                  <a:pt x="222" y="174"/>
                </a:lnTo>
                <a:lnTo>
                  <a:pt x="234" y="168"/>
                </a:lnTo>
                <a:lnTo>
                  <a:pt x="246" y="180"/>
                </a:lnTo>
                <a:lnTo>
                  <a:pt x="258" y="174"/>
                </a:lnTo>
                <a:lnTo>
                  <a:pt x="264" y="168"/>
                </a:lnTo>
                <a:lnTo>
                  <a:pt x="276" y="168"/>
                </a:lnTo>
                <a:lnTo>
                  <a:pt x="282" y="174"/>
                </a:lnTo>
                <a:lnTo>
                  <a:pt x="288" y="174"/>
                </a:lnTo>
                <a:lnTo>
                  <a:pt x="300" y="180"/>
                </a:lnTo>
                <a:lnTo>
                  <a:pt x="306" y="174"/>
                </a:lnTo>
                <a:lnTo>
                  <a:pt x="324" y="174"/>
                </a:lnTo>
                <a:lnTo>
                  <a:pt x="330" y="168"/>
                </a:lnTo>
                <a:lnTo>
                  <a:pt x="330" y="174"/>
                </a:lnTo>
                <a:lnTo>
                  <a:pt x="348" y="174"/>
                </a:lnTo>
                <a:lnTo>
                  <a:pt x="360" y="168"/>
                </a:lnTo>
                <a:lnTo>
                  <a:pt x="366" y="162"/>
                </a:lnTo>
                <a:lnTo>
                  <a:pt x="378" y="156"/>
                </a:lnTo>
                <a:lnTo>
                  <a:pt x="378" y="132"/>
                </a:lnTo>
                <a:lnTo>
                  <a:pt x="402" y="126"/>
                </a:lnTo>
                <a:lnTo>
                  <a:pt x="420" y="114"/>
                </a:lnTo>
                <a:lnTo>
                  <a:pt x="414" y="108"/>
                </a:lnTo>
                <a:lnTo>
                  <a:pt x="408" y="108"/>
                </a:lnTo>
                <a:close/>
              </a:path>
            </a:pathLst>
          </a:custGeom>
          <a:solidFill>
            <a:sysClr val="window" lastClr="FFFFFF">
              <a:lumMod val="95000"/>
            </a:sysClr>
          </a:solidFill>
          <a:ln w="9525" cap="flat" cmpd="sng" algn="ctr">
            <a:solidFill>
              <a:sysClr val="windowText" lastClr="000000">
                <a:lumMod val="75000"/>
                <a:lumOff val="25000"/>
              </a:sys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3" name="Croatia" descr="© INSCALE GmbH, 05.05.2010&#10;http://www.presentationload.com/">
            <a:extLst>
              <a:ext uri="{FF2B5EF4-FFF2-40B4-BE49-F238E27FC236}">
                <a16:creationId xmlns:a16="http://schemas.microsoft.com/office/drawing/2014/main" id="{E0CFC8C6-8E60-0C1B-BD47-64D026C0C78A}"/>
              </a:ext>
            </a:extLst>
          </p:cNvPr>
          <p:cNvSpPr>
            <a:spLocks/>
          </p:cNvSpPr>
          <p:nvPr/>
        </p:nvSpPr>
        <p:spPr bwMode="gray">
          <a:xfrm>
            <a:off x="7853608" y="3831279"/>
            <a:ext cx="754127" cy="577102"/>
          </a:xfrm>
          <a:custGeom>
            <a:avLst/>
            <a:gdLst>
              <a:gd name="T0" fmla="*/ 2147483647 w 366"/>
              <a:gd name="T1" fmla="*/ 2147483647 h 276"/>
              <a:gd name="T2" fmla="*/ 2147483647 w 366"/>
              <a:gd name="T3" fmla="*/ 2147483647 h 276"/>
              <a:gd name="T4" fmla="*/ 2147483647 w 366"/>
              <a:gd name="T5" fmla="*/ 2147483647 h 276"/>
              <a:gd name="T6" fmla="*/ 2147483647 w 366"/>
              <a:gd name="T7" fmla="*/ 2147483647 h 276"/>
              <a:gd name="T8" fmla="*/ 2147483647 w 366"/>
              <a:gd name="T9" fmla="*/ 2147483647 h 276"/>
              <a:gd name="T10" fmla="*/ 2147483647 w 366"/>
              <a:gd name="T11" fmla="*/ 2147483647 h 276"/>
              <a:gd name="T12" fmla="*/ 2147483647 w 366"/>
              <a:gd name="T13" fmla="*/ 2147483647 h 276"/>
              <a:gd name="T14" fmla="*/ 2147483647 w 366"/>
              <a:gd name="T15" fmla="*/ 2147483647 h 276"/>
              <a:gd name="T16" fmla="*/ 2147483647 w 366"/>
              <a:gd name="T17" fmla="*/ 2147483647 h 276"/>
              <a:gd name="T18" fmla="*/ 2147483647 w 366"/>
              <a:gd name="T19" fmla="*/ 2147483647 h 276"/>
              <a:gd name="T20" fmla="*/ 2147483647 w 366"/>
              <a:gd name="T21" fmla="*/ 2147483647 h 276"/>
              <a:gd name="T22" fmla="*/ 2147483647 w 366"/>
              <a:gd name="T23" fmla="*/ 0 h 276"/>
              <a:gd name="T24" fmla="*/ 2147483647 w 366"/>
              <a:gd name="T25" fmla="*/ 2147483647 h 276"/>
              <a:gd name="T26" fmla="*/ 2147483647 w 366"/>
              <a:gd name="T27" fmla="*/ 2147483647 h 276"/>
              <a:gd name="T28" fmla="*/ 2147483647 w 366"/>
              <a:gd name="T29" fmla="*/ 2147483647 h 276"/>
              <a:gd name="T30" fmla="*/ 2147483647 w 366"/>
              <a:gd name="T31" fmla="*/ 2147483647 h 276"/>
              <a:gd name="T32" fmla="*/ 2147483647 w 366"/>
              <a:gd name="T33" fmla="*/ 2147483647 h 276"/>
              <a:gd name="T34" fmla="*/ 2147483647 w 366"/>
              <a:gd name="T35" fmla="*/ 2147483647 h 276"/>
              <a:gd name="T36" fmla="*/ 2147483647 w 366"/>
              <a:gd name="T37" fmla="*/ 2147483647 h 276"/>
              <a:gd name="T38" fmla="*/ 2147483647 w 366"/>
              <a:gd name="T39" fmla="*/ 2147483647 h 276"/>
              <a:gd name="T40" fmla="*/ 0 w 366"/>
              <a:gd name="T41" fmla="*/ 2147483647 h 276"/>
              <a:gd name="T42" fmla="*/ 2147483647 w 366"/>
              <a:gd name="T43" fmla="*/ 2147483647 h 276"/>
              <a:gd name="T44" fmla="*/ 2147483647 w 366"/>
              <a:gd name="T45" fmla="*/ 2147483647 h 276"/>
              <a:gd name="T46" fmla="*/ 2147483647 w 366"/>
              <a:gd name="T47" fmla="*/ 2147483647 h 276"/>
              <a:gd name="T48" fmla="*/ 2147483647 w 366"/>
              <a:gd name="T49" fmla="*/ 2147483647 h 276"/>
              <a:gd name="T50" fmla="*/ 2147483647 w 366"/>
              <a:gd name="T51" fmla="*/ 2147483647 h 276"/>
              <a:gd name="T52" fmla="*/ 2147483647 w 366"/>
              <a:gd name="T53" fmla="*/ 2147483647 h 276"/>
              <a:gd name="T54" fmla="*/ 2147483647 w 366"/>
              <a:gd name="T55" fmla="*/ 2147483647 h 276"/>
              <a:gd name="T56" fmla="*/ 2147483647 w 366"/>
              <a:gd name="T57" fmla="*/ 2147483647 h 276"/>
              <a:gd name="T58" fmla="*/ 2147483647 w 366"/>
              <a:gd name="T59" fmla="*/ 2147483647 h 276"/>
              <a:gd name="T60" fmla="*/ 2147483647 w 366"/>
              <a:gd name="T61" fmla="*/ 2147483647 h 276"/>
              <a:gd name="T62" fmla="*/ 2147483647 w 366"/>
              <a:gd name="T63" fmla="*/ 2147483647 h 276"/>
              <a:gd name="T64" fmla="*/ 2147483647 w 366"/>
              <a:gd name="T65" fmla="*/ 2147483647 h 276"/>
              <a:gd name="T66" fmla="*/ 2147483647 w 366"/>
              <a:gd name="T67" fmla="*/ 2147483647 h 276"/>
              <a:gd name="T68" fmla="*/ 2147483647 w 366"/>
              <a:gd name="T69" fmla="*/ 2147483647 h 276"/>
              <a:gd name="T70" fmla="*/ 2147483647 w 366"/>
              <a:gd name="T71" fmla="*/ 2147483647 h 276"/>
              <a:gd name="T72" fmla="*/ 2147483647 w 366"/>
              <a:gd name="T73" fmla="*/ 2147483647 h 276"/>
              <a:gd name="T74" fmla="*/ 2147483647 w 366"/>
              <a:gd name="T75" fmla="*/ 2147483647 h 276"/>
              <a:gd name="T76" fmla="*/ 2147483647 w 366"/>
              <a:gd name="T77" fmla="*/ 2147483647 h 276"/>
              <a:gd name="T78" fmla="*/ 2147483647 w 366"/>
              <a:gd name="T79" fmla="*/ 2147483647 h 276"/>
              <a:gd name="T80" fmla="*/ 2147483647 w 366"/>
              <a:gd name="T81" fmla="*/ 2147483647 h 276"/>
              <a:gd name="T82" fmla="*/ 2147483647 w 366"/>
              <a:gd name="T83" fmla="*/ 2147483647 h 276"/>
              <a:gd name="T84" fmla="*/ 2147483647 w 366"/>
              <a:gd name="T85" fmla="*/ 2147483647 h 276"/>
              <a:gd name="T86" fmla="*/ 2147483647 w 366"/>
              <a:gd name="T87" fmla="*/ 2147483647 h 276"/>
              <a:gd name="T88" fmla="*/ 2147483647 w 366"/>
              <a:gd name="T89" fmla="*/ 2147483647 h 276"/>
              <a:gd name="T90" fmla="*/ 2147483647 w 366"/>
              <a:gd name="T91" fmla="*/ 2147483647 h 27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w 366"/>
              <a:gd name="T139" fmla="*/ 0 h 276"/>
              <a:gd name="T140" fmla="*/ 366 w 366"/>
              <a:gd name="T141" fmla="*/ 276 h 276"/>
            </a:gdLst>
            <a:ahLst/>
            <a:cxnLst>
              <a:cxn ang="T92">
                <a:pos x="T0" y="T1"/>
              </a:cxn>
              <a:cxn ang="T93">
                <a:pos x="T2" y="T3"/>
              </a:cxn>
              <a:cxn ang="T94">
                <a:pos x="T4" y="T5"/>
              </a:cxn>
              <a:cxn ang="T95">
                <a:pos x="T6" y="T7"/>
              </a:cxn>
              <a:cxn ang="T96">
                <a:pos x="T8" y="T9"/>
              </a:cxn>
              <a:cxn ang="T97">
                <a:pos x="T10" y="T11"/>
              </a:cxn>
              <a:cxn ang="T98">
                <a:pos x="T12" y="T13"/>
              </a:cxn>
              <a:cxn ang="T99">
                <a:pos x="T14" y="T15"/>
              </a:cxn>
              <a:cxn ang="T100">
                <a:pos x="T16" y="T17"/>
              </a:cxn>
              <a:cxn ang="T101">
                <a:pos x="T18" y="T19"/>
              </a:cxn>
              <a:cxn ang="T102">
                <a:pos x="T20" y="T21"/>
              </a:cxn>
              <a:cxn ang="T103">
                <a:pos x="T22" y="T23"/>
              </a:cxn>
              <a:cxn ang="T104">
                <a:pos x="T24" y="T25"/>
              </a:cxn>
              <a:cxn ang="T105">
                <a:pos x="T26" y="T27"/>
              </a:cxn>
              <a:cxn ang="T106">
                <a:pos x="T28" y="T29"/>
              </a:cxn>
              <a:cxn ang="T107">
                <a:pos x="T30" y="T31"/>
              </a:cxn>
              <a:cxn ang="T108">
                <a:pos x="T32" y="T33"/>
              </a:cxn>
              <a:cxn ang="T109">
                <a:pos x="T34" y="T35"/>
              </a:cxn>
              <a:cxn ang="T110">
                <a:pos x="T36" y="T37"/>
              </a:cxn>
              <a:cxn ang="T111">
                <a:pos x="T38" y="T39"/>
              </a:cxn>
              <a:cxn ang="T112">
                <a:pos x="T40" y="T41"/>
              </a:cxn>
              <a:cxn ang="T113">
                <a:pos x="T42" y="T43"/>
              </a:cxn>
              <a:cxn ang="T114">
                <a:pos x="T44" y="T45"/>
              </a:cxn>
              <a:cxn ang="T115">
                <a:pos x="T46" y="T47"/>
              </a:cxn>
              <a:cxn ang="T116">
                <a:pos x="T48" y="T49"/>
              </a:cxn>
              <a:cxn ang="T117">
                <a:pos x="T50" y="T51"/>
              </a:cxn>
              <a:cxn ang="T118">
                <a:pos x="T52" y="T53"/>
              </a:cxn>
              <a:cxn ang="T119">
                <a:pos x="T54" y="T55"/>
              </a:cxn>
              <a:cxn ang="T120">
                <a:pos x="T56" y="T57"/>
              </a:cxn>
              <a:cxn ang="T121">
                <a:pos x="T58" y="T59"/>
              </a:cxn>
              <a:cxn ang="T122">
                <a:pos x="T60" y="T61"/>
              </a:cxn>
              <a:cxn ang="T123">
                <a:pos x="T62" y="T63"/>
              </a:cxn>
              <a:cxn ang="T124">
                <a:pos x="T64" y="T65"/>
              </a:cxn>
              <a:cxn ang="T125">
                <a:pos x="T66" y="T67"/>
              </a:cxn>
              <a:cxn ang="T126">
                <a:pos x="T68" y="T69"/>
              </a:cxn>
              <a:cxn ang="T127">
                <a:pos x="T70" y="T71"/>
              </a:cxn>
              <a:cxn ang="T128">
                <a:pos x="T72" y="T73"/>
              </a:cxn>
              <a:cxn ang="T129">
                <a:pos x="T74" y="T75"/>
              </a:cxn>
              <a:cxn ang="T130">
                <a:pos x="T76" y="T77"/>
              </a:cxn>
              <a:cxn ang="T131">
                <a:pos x="T78" y="T79"/>
              </a:cxn>
              <a:cxn ang="T132">
                <a:pos x="T80" y="T81"/>
              </a:cxn>
              <a:cxn ang="T133">
                <a:pos x="T82" y="T83"/>
              </a:cxn>
              <a:cxn ang="T134">
                <a:pos x="T84" y="T85"/>
              </a:cxn>
              <a:cxn ang="T135">
                <a:pos x="T86" y="T87"/>
              </a:cxn>
              <a:cxn ang="T136">
                <a:pos x="T88" y="T89"/>
              </a:cxn>
              <a:cxn ang="T137">
                <a:pos x="T90" y="T91"/>
              </a:cxn>
            </a:cxnLst>
            <a:rect l="T138" t="T139" r="T140" b="T141"/>
            <a:pathLst>
              <a:path w="366" h="276">
                <a:moveTo>
                  <a:pt x="342" y="126"/>
                </a:moveTo>
                <a:lnTo>
                  <a:pt x="342" y="114"/>
                </a:lnTo>
                <a:lnTo>
                  <a:pt x="348" y="114"/>
                </a:lnTo>
                <a:lnTo>
                  <a:pt x="354" y="108"/>
                </a:lnTo>
                <a:lnTo>
                  <a:pt x="360" y="108"/>
                </a:lnTo>
                <a:lnTo>
                  <a:pt x="366" y="102"/>
                </a:lnTo>
                <a:lnTo>
                  <a:pt x="360" y="102"/>
                </a:lnTo>
                <a:lnTo>
                  <a:pt x="348" y="96"/>
                </a:lnTo>
                <a:lnTo>
                  <a:pt x="336" y="96"/>
                </a:lnTo>
                <a:lnTo>
                  <a:pt x="342" y="78"/>
                </a:lnTo>
                <a:lnTo>
                  <a:pt x="336" y="78"/>
                </a:lnTo>
                <a:lnTo>
                  <a:pt x="330" y="48"/>
                </a:lnTo>
                <a:lnTo>
                  <a:pt x="324" y="48"/>
                </a:lnTo>
                <a:lnTo>
                  <a:pt x="312" y="54"/>
                </a:lnTo>
                <a:lnTo>
                  <a:pt x="270" y="60"/>
                </a:lnTo>
                <a:lnTo>
                  <a:pt x="264" y="48"/>
                </a:lnTo>
                <a:lnTo>
                  <a:pt x="246" y="48"/>
                </a:lnTo>
                <a:lnTo>
                  <a:pt x="234" y="42"/>
                </a:lnTo>
                <a:lnTo>
                  <a:pt x="228" y="36"/>
                </a:lnTo>
                <a:lnTo>
                  <a:pt x="216" y="30"/>
                </a:lnTo>
                <a:lnTo>
                  <a:pt x="204" y="18"/>
                </a:lnTo>
                <a:lnTo>
                  <a:pt x="204" y="12"/>
                </a:lnTo>
                <a:lnTo>
                  <a:pt x="198" y="6"/>
                </a:lnTo>
                <a:lnTo>
                  <a:pt x="186" y="0"/>
                </a:lnTo>
                <a:lnTo>
                  <a:pt x="162" y="0"/>
                </a:lnTo>
                <a:lnTo>
                  <a:pt x="162" y="12"/>
                </a:lnTo>
                <a:lnTo>
                  <a:pt x="150" y="18"/>
                </a:lnTo>
                <a:lnTo>
                  <a:pt x="120" y="18"/>
                </a:lnTo>
                <a:lnTo>
                  <a:pt x="120" y="30"/>
                </a:lnTo>
                <a:lnTo>
                  <a:pt x="126" y="36"/>
                </a:lnTo>
                <a:lnTo>
                  <a:pt x="126" y="42"/>
                </a:lnTo>
                <a:lnTo>
                  <a:pt x="114" y="54"/>
                </a:lnTo>
                <a:lnTo>
                  <a:pt x="102" y="60"/>
                </a:lnTo>
                <a:lnTo>
                  <a:pt x="102" y="78"/>
                </a:lnTo>
                <a:lnTo>
                  <a:pt x="60" y="78"/>
                </a:lnTo>
                <a:lnTo>
                  <a:pt x="54" y="72"/>
                </a:lnTo>
                <a:lnTo>
                  <a:pt x="54" y="66"/>
                </a:lnTo>
                <a:lnTo>
                  <a:pt x="48" y="78"/>
                </a:lnTo>
                <a:lnTo>
                  <a:pt x="30" y="78"/>
                </a:lnTo>
                <a:lnTo>
                  <a:pt x="18" y="72"/>
                </a:lnTo>
                <a:lnTo>
                  <a:pt x="18" y="84"/>
                </a:lnTo>
                <a:lnTo>
                  <a:pt x="0" y="84"/>
                </a:lnTo>
                <a:lnTo>
                  <a:pt x="0" y="132"/>
                </a:lnTo>
                <a:lnTo>
                  <a:pt x="6" y="132"/>
                </a:lnTo>
                <a:lnTo>
                  <a:pt x="12" y="120"/>
                </a:lnTo>
                <a:lnTo>
                  <a:pt x="24" y="114"/>
                </a:lnTo>
                <a:lnTo>
                  <a:pt x="30" y="102"/>
                </a:lnTo>
                <a:lnTo>
                  <a:pt x="42" y="102"/>
                </a:lnTo>
                <a:lnTo>
                  <a:pt x="48" y="114"/>
                </a:lnTo>
                <a:lnTo>
                  <a:pt x="48" y="132"/>
                </a:lnTo>
                <a:lnTo>
                  <a:pt x="78" y="126"/>
                </a:lnTo>
                <a:lnTo>
                  <a:pt x="78" y="132"/>
                </a:lnTo>
                <a:lnTo>
                  <a:pt x="72" y="144"/>
                </a:lnTo>
                <a:lnTo>
                  <a:pt x="72" y="150"/>
                </a:lnTo>
                <a:lnTo>
                  <a:pt x="84" y="162"/>
                </a:lnTo>
                <a:lnTo>
                  <a:pt x="96" y="168"/>
                </a:lnTo>
                <a:lnTo>
                  <a:pt x="96" y="180"/>
                </a:lnTo>
                <a:lnTo>
                  <a:pt x="144" y="216"/>
                </a:lnTo>
                <a:lnTo>
                  <a:pt x="144" y="240"/>
                </a:lnTo>
                <a:lnTo>
                  <a:pt x="198" y="240"/>
                </a:lnTo>
                <a:lnTo>
                  <a:pt x="210" y="246"/>
                </a:lnTo>
                <a:lnTo>
                  <a:pt x="216" y="252"/>
                </a:lnTo>
                <a:lnTo>
                  <a:pt x="216" y="276"/>
                </a:lnTo>
                <a:lnTo>
                  <a:pt x="246" y="276"/>
                </a:lnTo>
                <a:lnTo>
                  <a:pt x="252" y="270"/>
                </a:lnTo>
                <a:lnTo>
                  <a:pt x="252" y="264"/>
                </a:lnTo>
                <a:lnTo>
                  <a:pt x="246" y="252"/>
                </a:lnTo>
                <a:lnTo>
                  <a:pt x="234" y="246"/>
                </a:lnTo>
                <a:lnTo>
                  <a:pt x="216" y="234"/>
                </a:lnTo>
                <a:lnTo>
                  <a:pt x="204" y="228"/>
                </a:lnTo>
                <a:lnTo>
                  <a:pt x="192" y="216"/>
                </a:lnTo>
                <a:lnTo>
                  <a:pt x="180" y="186"/>
                </a:lnTo>
                <a:lnTo>
                  <a:pt x="162" y="180"/>
                </a:lnTo>
                <a:lnTo>
                  <a:pt x="162" y="162"/>
                </a:lnTo>
                <a:lnTo>
                  <a:pt x="156" y="156"/>
                </a:lnTo>
                <a:lnTo>
                  <a:pt x="150" y="156"/>
                </a:lnTo>
                <a:lnTo>
                  <a:pt x="150" y="144"/>
                </a:lnTo>
                <a:lnTo>
                  <a:pt x="132" y="138"/>
                </a:lnTo>
                <a:lnTo>
                  <a:pt x="120" y="126"/>
                </a:lnTo>
                <a:lnTo>
                  <a:pt x="138" y="120"/>
                </a:lnTo>
                <a:lnTo>
                  <a:pt x="138" y="96"/>
                </a:lnTo>
                <a:lnTo>
                  <a:pt x="144" y="96"/>
                </a:lnTo>
                <a:lnTo>
                  <a:pt x="150" y="102"/>
                </a:lnTo>
                <a:lnTo>
                  <a:pt x="162" y="108"/>
                </a:lnTo>
                <a:lnTo>
                  <a:pt x="186" y="102"/>
                </a:lnTo>
                <a:lnTo>
                  <a:pt x="210" y="102"/>
                </a:lnTo>
                <a:lnTo>
                  <a:pt x="228" y="108"/>
                </a:lnTo>
                <a:lnTo>
                  <a:pt x="240" y="102"/>
                </a:lnTo>
                <a:lnTo>
                  <a:pt x="252" y="102"/>
                </a:lnTo>
                <a:lnTo>
                  <a:pt x="258" y="108"/>
                </a:lnTo>
                <a:lnTo>
                  <a:pt x="312" y="108"/>
                </a:lnTo>
                <a:lnTo>
                  <a:pt x="324" y="126"/>
                </a:lnTo>
                <a:lnTo>
                  <a:pt x="342" y="126"/>
                </a:lnTo>
                <a:close/>
              </a:path>
            </a:pathLst>
          </a:custGeom>
          <a:solidFill>
            <a:sysClr val="window" lastClr="FFFFFF">
              <a:lumMod val="95000"/>
            </a:sysClr>
          </a:solidFill>
          <a:ln w="9525" cap="flat" cmpd="sng" algn="ctr">
            <a:solidFill>
              <a:sysClr val="windowText" lastClr="000000">
                <a:lumMod val="75000"/>
                <a:lumOff val="25000"/>
              </a:sys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4" name="Bulgaria" descr="© INSCALE GmbH, 05.05.2010&#10;http://www.presentationload.com/">
            <a:extLst>
              <a:ext uri="{FF2B5EF4-FFF2-40B4-BE49-F238E27FC236}">
                <a16:creationId xmlns:a16="http://schemas.microsoft.com/office/drawing/2014/main" id="{3CB89B3F-B36A-9852-8D2A-2859D3DEDD7C}"/>
              </a:ext>
            </a:extLst>
          </p:cNvPr>
          <p:cNvSpPr>
            <a:spLocks/>
          </p:cNvSpPr>
          <p:nvPr/>
        </p:nvSpPr>
        <p:spPr bwMode="gray">
          <a:xfrm>
            <a:off x="9016881" y="4218767"/>
            <a:ext cx="810288" cy="478173"/>
          </a:xfrm>
          <a:custGeom>
            <a:avLst/>
            <a:gdLst>
              <a:gd name="T0" fmla="*/ 2147483647 w 396"/>
              <a:gd name="T1" fmla="*/ 2147483647 h 228"/>
              <a:gd name="T2" fmla="*/ 2147483647 w 396"/>
              <a:gd name="T3" fmla="*/ 2147483647 h 228"/>
              <a:gd name="T4" fmla="*/ 2147483647 w 396"/>
              <a:gd name="T5" fmla="*/ 2147483647 h 228"/>
              <a:gd name="T6" fmla="*/ 2147483647 w 396"/>
              <a:gd name="T7" fmla="*/ 2147483647 h 228"/>
              <a:gd name="T8" fmla="*/ 2147483647 w 396"/>
              <a:gd name="T9" fmla="*/ 2147483647 h 228"/>
              <a:gd name="T10" fmla="*/ 2147483647 w 396"/>
              <a:gd name="T11" fmla="*/ 2147483647 h 228"/>
              <a:gd name="T12" fmla="*/ 2147483647 w 396"/>
              <a:gd name="T13" fmla="*/ 2147483647 h 228"/>
              <a:gd name="T14" fmla="*/ 2147483647 w 396"/>
              <a:gd name="T15" fmla="*/ 0 h 228"/>
              <a:gd name="T16" fmla="*/ 2147483647 w 396"/>
              <a:gd name="T17" fmla="*/ 2147483647 h 228"/>
              <a:gd name="T18" fmla="*/ 2147483647 w 396"/>
              <a:gd name="T19" fmla="*/ 2147483647 h 228"/>
              <a:gd name="T20" fmla="*/ 2147483647 w 396"/>
              <a:gd name="T21" fmla="*/ 2147483647 h 228"/>
              <a:gd name="T22" fmla="*/ 2147483647 w 396"/>
              <a:gd name="T23" fmla="*/ 2147483647 h 228"/>
              <a:gd name="T24" fmla="*/ 2147483647 w 396"/>
              <a:gd name="T25" fmla="*/ 2147483647 h 228"/>
              <a:gd name="T26" fmla="*/ 2147483647 w 396"/>
              <a:gd name="T27" fmla="*/ 2147483647 h 228"/>
              <a:gd name="T28" fmla="*/ 2147483647 w 396"/>
              <a:gd name="T29" fmla="*/ 2147483647 h 228"/>
              <a:gd name="T30" fmla="*/ 2147483647 w 396"/>
              <a:gd name="T31" fmla="*/ 2147483647 h 228"/>
              <a:gd name="T32" fmla="*/ 2147483647 w 396"/>
              <a:gd name="T33" fmla="*/ 2147483647 h 228"/>
              <a:gd name="T34" fmla="*/ 2147483647 w 396"/>
              <a:gd name="T35" fmla="*/ 2147483647 h 228"/>
              <a:gd name="T36" fmla="*/ 2147483647 w 396"/>
              <a:gd name="T37" fmla="*/ 2147483647 h 228"/>
              <a:gd name="T38" fmla="*/ 2147483647 w 396"/>
              <a:gd name="T39" fmla="*/ 2147483647 h 228"/>
              <a:gd name="T40" fmla="*/ 2147483647 w 396"/>
              <a:gd name="T41" fmla="*/ 2147483647 h 228"/>
              <a:gd name="T42" fmla="*/ 2147483647 w 396"/>
              <a:gd name="T43" fmla="*/ 0 h 228"/>
              <a:gd name="T44" fmla="*/ 0 w 396"/>
              <a:gd name="T45" fmla="*/ 2147483647 h 228"/>
              <a:gd name="T46" fmla="*/ 2147483647 w 396"/>
              <a:gd name="T47" fmla="*/ 2147483647 h 228"/>
              <a:gd name="T48" fmla="*/ 2147483647 w 396"/>
              <a:gd name="T49" fmla="*/ 2147483647 h 228"/>
              <a:gd name="T50" fmla="*/ 2147483647 w 396"/>
              <a:gd name="T51" fmla="*/ 2147483647 h 228"/>
              <a:gd name="T52" fmla="*/ 2147483647 w 396"/>
              <a:gd name="T53" fmla="*/ 2147483647 h 228"/>
              <a:gd name="T54" fmla="*/ 2147483647 w 396"/>
              <a:gd name="T55" fmla="*/ 2147483647 h 228"/>
              <a:gd name="T56" fmla="*/ 0 w 396"/>
              <a:gd name="T57" fmla="*/ 2147483647 h 228"/>
              <a:gd name="T58" fmla="*/ 2147483647 w 396"/>
              <a:gd name="T59" fmla="*/ 2147483647 h 228"/>
              <a:gd name="T60" fmla="*/ 2147483647 w 396"/>
              <a:gd name="T61" fmla="*/ 2147483647 h 228"/>
              <a:gd name="T62" fmla="*/ 2147483647 w 396"/>
              <a:gd name="T63" fmla="*/ 2147483647 h 228"/>
              <a:gd name="T64" fmla="*/ 2147483647 w 396"/>
              <a:gd name="T65" fmla="*/ 2147483647 h 228"/>
              <a:gd name="T66" fmla="*/ 2147483647 w 396"/>
              <a:gd name="T67" fmla="*/ 2147483647 h 228"/>
              <a:gd name="T68" fmla="*/ 2147483647 w 396"/>
              <a:gd name="T69" fmla="*/ 2147483647 h 228"/>
              <a:gd name="T70" fmla="*/ 2147483647 w 396"/>
              <a:gd name="T71" fmla="*/ 2147483647 h 228"/>
              <a:gd name="T72" fmla="*/ 2147483647 w 396"/>
              <a:gd name="T73" fmla="*/ 2147483647 h 228"/>
              <a:gd name="T74" fmla="*/ 2147483647 w 396"/>
              <a:gd name="T75" fmla="*/ 2147483647 h 228"/>
              <a:gd name="T76" fmla="*/ 2147483647 w 396"/>
              <a:gd name="T77" fmla="*/ 2147483647 h 228"/>
              <a:gd name="T78" fmla="*/ 2147483647 w 396"/>
              <a:gd name="T79" fmla="*/ 2147483647 h 228"/>
              <a:gd name="T80" fmla="*/ 2147483647 w 396"/>
              <a:gd name="T81" fmla="*/ 2147483647 h 228"/>
              <a:gd name="T82" fmla="*/ 2147483647 w 396"/>
              <a:gd name="T83" fmla="*/ 2147483647 h 228"/>
              <a:gd name="T84" fmla="*/ 2147483647 w 396"/>
              <a:gd name="T85" fmla="*/ 2147483647 h 228"/>
              <a:gd name="T86" fmla="*/ 2147483647 w 396"/>
              <a:gd name="T87" fmla="*/ 2147483647 h 228"/>
              <a:gd name="T88" fmla="*/ 2147483647 w 396"/>
              <a:gd name="T89" fmla="*/ 2147483647 h 228"/>
              <a:gd name="T90" fmla="*/ 2147483647 w 396"/>
              <a:gd name="T91" fmla="*/ 2147483647 h 228"/>
              <a:gd name="T92" fmla="*/ 2147483647 w 396"/>
              <a:gd name="T93" fmla="*/ 2147483647 h 228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w 396"/>
              <a:gd name="T142" fmla="*/ 0 h 228"/>
              <a:gd name="T143" fmla="*/ 396 w 396"/>
              <a:gd name="T144" fmla="*/ 228 h 228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T141" t="T142" r="T143" b="T144"/>
            <a:pathLst>
              <a:path w="396" h="228">
                <a:moveTo>
                  <a:pt x="372" y="168"/>
                </a:moveTo>
                <a:lnTo>
                  <a:pt x="336" y="126"/>
                </a:lnTo>
                <a:lnTo>
                  <a:pt x="354" y="108"/>
                </a:lnTo>
                <a:lnTo>
                  <a:pt x="354" y="78"/>
                </a:lnTo>
                <a:lnTo>
                  <a:pt x="360" y="72"/>
                </a:lnTo>
                <a:lnTo>
                  <a:pt x="372" y="66"/>
                </a:lnTo>
                <a:lnTo>
                  <a:pt x="396" y="66"/>
                </a:lnTo>
                <a:lnTo>
                  <a:pt x="396" y="48"/>
                </a:lnTo>
                <a:lnTo>
                  <a:pt x="390" y="36"/>
                </a:lnTo>
                <a:lnTo>
                  <a:pt x="372" y="36"/>
                </a:lnTo>
                <a:lnTo>
                  <a:pt x="348" y="12"/>
                </a:lnTo>
                <a:lnTo>
                  <a:pt x="324" y="12"/>
                </a:lnTo>
                <a:lnTo>
                  <a:pt x="312" y="6"/>
                </a:lnTo>
                <a:lnTo>
                  <a:pt x="300" y="6"/>
                </a:lnTo>
                <a:lnTo>
                  <a:pt x="288" y="0"/>
                </a:lnTo>
                <a:lnTo>
                  <a:pt x="282" y="0"/>
                </a:lnTo>
                <a:lnTo>
                  <a:pt x="282" y="12"/>
                </a:lnTo>
                <a:lnTo>
                  <a:pt x="252" y="6"/>
                </a:lnTo>
                <a:lnTo>
                  <a:pt x="252" y="12"/>
                </a:lnTo>
                <a:lnTo>
                  <a:pt x="246" y="12"/>
                </a:lnTo>
                <a:lnTo>
                  <a:pt x="234" y="18"/>
                </a:lnTo>
                <a:lnTo>
                  <a:pt x="228" y="18"/>
                </a:lnTo>
                <a:lnTo>
                  <a:pt x="222" y="24"/>
                </a:lnTo>
                <a:lnTo>
                  <a:pt x="222" y="36"/>
                </a:lnTo>
                <a:lnTo>
                  <a:pt x="216" y="42"/>
                </a:lnTo>
                <a:lnTo>
                  <a:pt x="198" y="42"/>
                </a:lnTo>
                <a:lnTo>
                  <a:pt x="186" y="36"/>
                </a:lnTo>
                <a:lnTo>
                  <a:pt x="180" y="30"/>
                </a:lnTo>
                <a:lnTo>
                  <a:pt x="156" y="30"/>
                </a:lnTo>
                <a:lnTo>
                  <a:pt x="138" y="24"/>
                </a:lnTo>
                <a:lnTo>
                  <a:pt x="138" y="30"/>
                </a:lnTo>
                <a:lnTo>
                  <a:pt x="132" y="36"/>
                </a:lnTo>
                <a:lnTo>
                  <a:pt x="108" y="36"/>
                </a:lnTo>
                <a:lnTo>
                  <a:pt x="102" y="30"/>
                </a:lnTo>
                <a:lnTo>
                  <a:pt x="90" y="30"/>
                </a:lnTo>
                <a:lnTo>
                  <a:pt x="66" y="18"/>
                </a:lnTo>
                <a:lnTo>
                  <a:pt x="54" y="30"/>
                </a:lnTo>
                <a:lnTo>
                  <a:pt x="36" y="30"/>
                </a:lnTo>
                <a:lnTo>
                  <a:pt x="30" y="24"/>
                </a:lnTo>
                <a:lnTo>
                  <a:pt x="36" y="18"/>
                </a:lnTo>
                <a:lnTo>
                  <a:pt x="36" y="12"/>
                </a:lnTo>
                <a:lnTo>
                  <a:pt x="42" y="6"/>
                </a:lnTo>
                <a:lnTo>
                  <a:pt x="36" y="0"/>
                </a:lnTo>
                <a:lnTo>
                  <a:pt x="12" y="0"/>
                </a:lnTo>
                <a:lnTo>
                  <a:pt x="12" y="12"/>
                </a:lnTo>
                <a:lnTo>
                  <a:pt x="0" y="24"/>
                </a:lnTo>
                <a:lnTo>
                  <a:pt x="0" y="42"/>
                </a:lnTo>
                <a:lnTo>
                  <a:pt x="18" y="48"/>
                </a:lnTo>
                <a:lnTo>
                  <a:pt x="12" y="60"/>
                </a:lnTo>
                <a:lnTo>
                  <a:pt x="30" y="66"/>
                </a:lnTo>
                <a:lnTo>
                  <a:pt x="36" y="72"/>
                </a:lnTo>
                <a:lnTo>
                  <a:pt x="36" y="96"/>
                </a:lnTo>
                <a:lnTo>
                  <a:pt x="30" y="102"/>
                </a:lnTo>
                <a:lnTo>
                  <a:pt x="6" y="102"/>
                </a:lnTo>
                <a:lnTo>
                  <a:pt x="6" y="108"/>
                </a:lnTo>
                <a:lnTo>
                  <a:pt x="12" y="114"/>
                </a:lnTo>
                <a:lnTo>
                  <a:pt x="12" y="138"/>
                </a:lnTo>
                <a:lnTo>
                  <a:pt x="0" y="138"/>
                </a:lnTo>
                <a:lnTo>
                  <a:pt x="12" y="156"/>
                </a:lnTo>
                <a:lnTo>
                  <a:pt x="18" y="156"/>
                </a:lnTo>
                <a:lnTo>
                  <a:pt x="18" y="168"/>
                </a:lnTo>
                <a:lnTo>
                  <a:pt x="36" y="180"/>
                </a:lnTo>
                <a:lnTo>
                  <a:pt x="42" y="186"/>
                </a:lnTo>
                <a:lnTo>
                  <a:pt x="48" y="198"/>
                </a:lnTo>
                <a:lnTo>
                  <a:pt x="48" y="210"/>
                </a:lnTo>
                <a:lnTo>
                  <a:pt x="42" y="222"/>
                </a:lnTo>
                <a:lnTo>
                  <a:pt x="48" y="222"/>
                </a:lnTo>
                <a:lnTo>
                  <a:pt x="54" y="228"/>
                </a:lnTo>
                <a:lnTo>
                  <a:pt x="66" y="228"/>
                </a:lnTo>
                <a:lnTo>
                  <a:pt x="78" y="222"/>
                </a:lnTo>
                <a:lnTo>
                  <a:pt x="84" y="216"/>
                </a:lnTo>
                <a:lnTo>
                  <a:pt x="108" y="222"/>
                </a:lnTo>
                <a:lnTo>
                  <a:pt x="114" y="204"/>
                </a:lnTo>
                <a:lnTo>
                  <a:pt x="144" y="198"/>
                </a:lnTo>
                <a:lnTo>
                  <a:pt x="144" y="204"/>
                </a:lnTo>
                <a:lnTo>
                  <a:pt x="162" y="222"/>
                </a:lnTo>
                <a:lnTo>
                  <a:pt x="174" y="222"/>
                </a:lnTo>
                <a:lnTo>
                  <a:pt x="180" y="216"/>
                </a:lnTo>
                <a:lnTo>
                  <a:pt x="192" y="228"/>
                </a:lnTo>
                <a:lnTo>
                  <a:pt x="204" y="228"/>
                </a:lnTo>
                <a:lnTo>
                  <a:pt x="216" y="216"/>
                </a:lnTo>
                <a:lnTo>
                  <a:pt x="228" y="228"/>
                </a:lnTo>
                <a:lnTo>
                  <a:pt x="246" y="228"/>
                </a:lnTo>
                <a:lnTo>
                  <a:pt x="252" y="222"/>
                </a:lnTo>
                <a:lnTo>
                  <a:pt x="252" y="204"/>
                </a:lnTo>
                <a:lnTo>
                  <a:pt x="246" y="198"/>
                </a:lnTo>
                <a:lnTo>
                  <a:pt x="264" y="192"/>
                </a:lnTo>
                <a:lnTo>
                  <a:pt x="282" y="168"/>
                </a:lnTo>
                <a:lnTo>
                  <a:pt x="312" y="174"/>
                </a:lnTo>
                <a:lnTo>
                  <a:pt x="324" y="156"/>
                </a:lnTo>
                <a:lnTo>
                  <a:pt x="336" y="174"/>
                </a:lnTo>
                <a:lnTo>
                  <a:pt x="348" y="174"/>
                </a:lnTo>
                <a:lnTo>
                  <a:pt x="360" y="180"/>
                </a:lnTo>
                <a:lnTo>
                  <a:pt x="372" y="180"/>
                </a:lnTo>
                <a:lnTo>
                  <a:pt x="372" y="168"/>
                </a:lnTo>
                <a:close/>
              </a:path>
            </a:pathLst>
          </a:custGeom>
          <a:solidFill>
            <a:sysClr val="window" lastClr="FFFFFF">
              <a:lumMod val="95000"/>
            </a:sysClr>
          </a:solidFill>
          <a:ln w="9525" cap="flat" cmpd="sng" algn="ctr">
            <a:solidFill>
              <a:sysClr val="windowText" lastClr="000000">
                <a:lumMod val="75000"/>
                <a:lumOff val="25000"/>
              </a:sys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5" name="Bosnia and Herzegovina" descr="© INSCALE GmbH, 05.05.2010&#10;http://www.presentationload.com/">
            <a:extLst>
              <a:ext uri="{FF2B5EF4-FFF2-40B4-BE49-F238E27FC236}">
                <a16:creationId xmlns:a16="http://schemas.microsoft.com/office/drawing/2014/main" id="{865A718D-397A-60C3-9F58-F1C2F9FB60EC}"/>
              </a:ext>
            </a:extLst>
          </p:cNvPr>
          <p:cNvSpPr>
            <a:spLocks/>
          </p:cNvSpPr>
          <p:nvPr/>
        </p:nvSpPr>
        <p:spPr bwMode="gray">
          <a:xfrm>
            <a:off x="8102308" y="4029145"/>
            <a:ext cx="545534" cy="494657"/>
          </a:xfrm>
          <a:custGeom>
            <a:avLst/>
            <a:gdLst>
              <a:gd name="T0" fmla="*/ 2147483647 w 264"/>
              <a:gd name="T1" fmla="*/ 2147483647 h 234"/>
              <a:gd name="T2" fmla="*/ 2147483647 w 264"/>
              <a:gd name="T3" fmla="*/ 2147483647 h 234"/>
              <a:gd name="T4" fmla="*/ 2147483647 w 264"/>
              <a:gd name="T5" fmla="*/ 2147483647 h 234"/>
              <a:gd name="T6" fmla="*/ 2147483647 w 264"/>
              <a:gd name="T7" fmla="*/ 2147483647 h 234"/>
              <a:gd name="T8" fmla="*/ 2147483647 w 264"/>
              <a:gd name="T9" fmla="*/ 2147483647 h 234"/>
              <a:gd name="T10" fmla="*/ 2147483647 w 264"/>
              <a:gd name="T11" fmla="*/ 2147483647 h 234"/>
              <a:gd name="T12" fmla="*/ 2147483647 w 264"/>
              <a:gd name="T13" fmla="*/ 2147483647 h 234"/>
              <a:gd name="T14" fmla="*/ 2147483647 w 264"/>
              <a:gd name="T15" fmla="*/ 2147483647 h 234"/>
              <a:gd name="T16" fmla="*/ 2147483647 w 264"/>
              <a:gd name="T17" fmla="*/ 2147483647 h 234"/>
              <a:gd name="T18" fmla="*/ 2147483647 w 264"/>
              <a:gd name="T19" fmla="*/ 2147483647 h 234"/>
              <a:gd name="T20" fmla="*/ 2147483647 w 264"/>
              <a:gd name="T21" fmla="*/ 2147483647 h 234"/>
              <a:gd name="T22" fmla="*/ 2147483647 w 264"/>
              <a:gd name="T23" fmla="*/ 2147483647 h 234"/>
              <a:gd name="T24" fmla="*/ 2147483647 w 264"/>
              <a:gd name="T25" fmla="*/ 2147483647 h 234"/>
              <a:gd name="T26" fmla="*/ 2147483647 w 264"/>
              <a:gd name="T27" fmla="*/ 2147483647 h 234"/>
              <a:gd name="T28" fmla="*/ 2147483647 w 264"/>
              <a:gd name="T29" fmla="*/ 2147483647 h 234"/>
              <a:gd name="T30" fmla="*/ 2147483647 w 264"/>
              <a:gd name="T31" fmla="*/ 2147483647 h 234"/>
              <a:gd name="T32" fmla="*/ 2147483647 w 264"/>
              <a:gd name="T33" fmla="*/ 2147483647 h 234"/>
              <a:gd name="T34" fmla="*/ 2147483647 w 264"/>
              <a:gd name="T35" fmla="*/ 2147483647 h 234"/>
              <a:gd name="T36" fmla="*/ 2147483647 w 264"/>
              <a:gd name="T37" fmla="*/ 2147483647 h 234"/>
              <a:gd name="T38" fmla="*/ 2147483647 w 264"/>
              <a:gd name="T39" fmla="*/ 0 h 234"/>
              <a:gd name="T40" fmla="*/ 2147483647 w 264"/>
              <a:gd name="T41" fmla="*/ 0 h 234"/>
              <a:gd name="T42" fmla="*/ 2147483647 w 264"/>
              <a:gd name="T43" fmla="*/ 2147483647 h 234"/>
              <a:gd name="T44" fmla="*/ 0 w 264"/>
              <a:gd name="T45" fmla="*/ 2147483647 h 234"/>
              <a:gd name="T46" fmla="*/ 2147483647 w 264"/>
              <a:gd name="T47" fmla="*/ 2147483647 h 234"/>
              <a:gd name="T48" fmla="*/ 2147483647 w 264"/>
              <a:gd name="T49" fmla="*/ 2147483647 h 234"/>
              <a:gd name="T50" fmla="*/ 2147483647 w 264"/>
              <a:gd name="T51" fmla="*/ 2147483647 h 234"/>
              <a:gd name="T52" fmla="*/ 2147483647 w 264"/>
              <a:gd name="T53" fmla="*/ 2147483647 h 234"/>
              <a:gd name="T54" fmla="*/ 2147483647 w 264"/>
              <a:gd name="T55" fmla="*/ 2147483647 h 234"/>
              <a:gd name="T56" fmla="*/ 2147483647 w 264"/>
              <a:gd name="T57" fmla="*/ 2147483647 h 234"/>
              <a:gd name="T58" fmla="*/ 2147483647 w 264"/>
              <a:gd name="T59" fmla="*/ 2147483647 h 234"/>
              <a:gd name="T60" fmla="*/ 2147483647 w 264"/>
              <a:gd name="T61" fmla="*/ 2147483647 h 234"/>
              <a:gd name="T62" fmla="*/ 2147483647 w 264"/>
              <a:gd name="T63" fmla="*/ 2147483647 h 234"/>
              <a:gd name="T64" fmla="*/ 2147483647 w 264"/>
              <a:gd name="T65" fmla="*/ 2147483647 h 234"/>
              <a:gd name="T66" fmla="*/ 2147483647 w 264"/>
              <a:gd name="T67" fmla="*/ 2147483647 h 234"/>
              <a:gd name="T68" fmla="*/ 2147483647 w 264"/>
              <a:gd name="T69" fmla="*/ 2147483647 h 234"/>
              <a:gd name="T70" fmla="*/ 2147483647 w 264"/>
              <a:gd name="T71" fmla="*/ 2147483647 h 234"/>
              <a:gd name="T72" fmla="*/ 2147483647 w 264"/>
              <a:gd name="T73" fmla="*/ 2147483647 h 234"/>
              <a:gd name="T74" fmla="*/ 2147483647 w 264"/>
              <a:gd name="T75" fmla="*/ 2147483647 h 234"/>
              <a:gd name="T76" fmla="*/ 2147483647 w 264"/>
              <a:gd name="T77" fmla="*/ 2147483647 h 234"/>
              <a:gd name="T78" fmla="*/ 2147483647 w 264"/>
              <a:gd name="T79" fmla="*/ 2147483647 h 234"/>
              <a:gd name="T80" fmla="*/ 2147483647 w 264"/>
              <a:gd name="T81" fmla="*/ 2147483647 h 234"/>
              <a:gd name="T82" fmla="*/ 2147483647 w 264"/>
              <a:gd name="T83" fmla="*/ 2147483647 h 234"/>
              <a:gd name="T84" fmla="*/ 2147483647 w 264"/>
              <a:gd name="T85" fmla="*/ 2147483647 h 234"/>
              <a:gd name="T86" fmla="*/ 2147483647 w 264"/>
              <a:gd name="T87" fmla="*/ 2147483647 h 234"/>
              <a:gd name="T88" fmla="*/ 2147483647 w 264"/>
              <a:gd name="T89" fmla="*/ 2147483647 h 234"/>
              <a:gd name="T90" fmla="*/ 2147483647 w 264"/>
              <a:gd name="T91" fmla="*/ 2147483647 h 234"/>
              <a:gd name="T92" fmla="*/ 2147483647 w 264"/>
              <a:gd name="T93" fmla="*/ 2147483647 h 234"/>
              <a:gd name="T94" fmla="*/ 2147483647 w 264"/>
              <a:gd name="T95" fmla="*/ 2147483647 h 234"/>
              <a:gd name="T96" fmla="*/ 2147483647 w 264"/>
              <a:gd name="T97" fmla="*/ 2147483647 h 234"/>
              <a:gd name="T98" fmla="*/ 2147483647 w 264"/>
              <a:gd name="T99" fmla="*/ 2147483647 h 234"/>
              <a:gd name="T100" fmla="*/ 2147483647 w 264"/>
              <a:gd name="T101" fmla="*/ 2147483647 h 234"/>
              <a:gd name="T102" fmla="*/ 2147483647 w 264"/>
              <a:gd name="T103" fmla="*/ 2147483647 h 234"/>
              <a:gd name="T104" fmla="*/ 2147483647 w 264"/>
              <a:gd name="T105" fmla="*/ 2147483647 h 234"/>
              <a:gd name="T106" fmla="*/ 2147483647 w 264"/>
              <a:gd name="T107" fmla="*/ 2147483647 h 234"/>
              <a:gd name="T108" fmla="*/ 2147483647 w 264"/>
              <a:gd name="T109" fmla="*/ 2147483647 h 234"/>
              <a:gd name="T110" fmla="*/ 2147483647 w 264"/>
              <a:gd name="T111" fmla="*/ 2147483647 h 234"/>
              <a:gd name="T112" fmla="*/ 2147483647 w 264"/>
              <a:gd name="T113" fmla="*/ 2147483647 h 234"/>
              <a:gd name="T114" fmla="*/ 2147483647 w 264"/>
              <a:gd name="T115" fmla="*/ 2147483647 h 234"/>
              <a:gd name="T116" fmla="*/ 2147483647 w 264"/>
              <a:gd name="T117" fmla="*/ 2147483647 h 234"/>
              <a:gd name="T118" fmla="*/ 2147483647 w 264"/>
              <a:gd name="T119" fmla="*/ 2147483647 h 234"/>
              <a:gd name="T120" fmla="*/ 2147483647 w 264"/>
              <a:gd name="T121" fmla="*/ 2147483647 h 234"/>
              <a:gd name="T122" fmla="*/ 2147483647 w 264"/>
              <a:gd name="T123" fmla="*/ 2147483647 h 234"/>
              <a:gd name="T124" fmla="*/ 2147483647 w 264"/>
              <a:gd name="T125" fmla="*/ 2147483647 h 234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  <a:gd name="T189" fmla="*/ 0 w 264"/>
              <a:gd name="T190" fmla="*/ 0 h 234"/>
              <a:gd name="T191" fmla="*/ 264 w 264"/>
              <a:gd name="T192" fmla="*/ 234 h 234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T189" t="T190" r="T191" b="T192"/>
            <a:pathLst>
              <a:path w="264" h="234">
                <a:moveTo>
                  <a:pt x="246" y="78"/>
                </a:moveTo>
                <a:lnTo>
                  <a:pt x="228" y="78"/>
                </a:lnTo>
                <a:lnTo>
                  <a:pt x="228" y="60"/>
                </a:lnTo>
                <a:lnTo>
                  <a:pt x="246" y="42"/>
                </a:lnTo>
                <a:lnTo>
                  <a:pt x="246" y="30"/>
                </a:lnTo>
                <a:lnTo>
                  <a:pt x="234" y="30"/>
                </a:lnTo>
                <a:lnTo>
                  <a:pt x="222" y="36"/>
                </a:lnTo>
                <a:lnTo>
                  <a:pt x="216" y="36"/>
                </a:lnTo>
                <a:lnTo>
                  <a:pt x="216" y="30"/>
                </a:lnTo>
                <a:lnTo>
                  <a:pt x="204" y="30"/>
                </a:lnTo>
                <a:lnTo>
                  <a:pt x="192" y="12"/>
                </a:lnTo>
                <a:lnTo>
                  <a:pt x="138" y="12"/>
                </a:lnTo>
                <a:lnTo>
                  <a:pt x="132" y="6"/>
                </a:lnTo>
                <a:lnTo>
                  <a:pt x="120" y="6"/>
                </a:lnTo>
                <a:lnTo>
                  <a:pt x="108" y="12"/>
                </a:lnTo>
                <a:lnTo>
                  <a:pt x="90" y="6"/>
                </a:lnTo>
                <a:lnTo>
                  <a:pt x="66" y="6"/>
                </a:lnTo>
                <a:lnTo>
                  <a:pt x="42" y="12"/>
                </a:lnTo>
                <a:lnTo>
                  <a:pt x="30" y="6"/>
                </a:lnTo>
                <a:lnTo>
                  <a:pt x="24" y="0"/>
                </a:lnTo>
                <a:lnTo>
                  <a:pt x="18" y="0"/>
                </a:lnTo>
                <a:lnTo>
                  <a:pt x="18" y="24"/>
                </a:lnTo>
                <a:lnTo>
                  <a:pt x="0" y="30"/>
                </a:lnTo>
                <a:lnTo>
                  <a:pt x="12" y="42"/>
                </a:lnTo>
                <a:lnTo>
                  <a:pt x="30" y="48"/>
                </a:lnTo>
                <a:lnTo>
                  <a:pt x="30" y="60"/>
                </a:lnTo>
                <a:lnTo>
                  <a:pt x="36" y="60"/>
                </a:lnTo>
                <a:lnTo>
                  <a:pt x="42" y="66"/>
                </a:lnTo>
                <a:lnTo>
                  <a:pt x="42" y="84"/>
                </a:lnTo>
                <a:lnTo>
                  <a:pt x="60" y="90"/>
                </a:lnTo>
                <a:lnTo>
                  <a:pt x="72" y="120"/>
                </a:lnTo>
                <a:lnTo>
                  <a:pt x="84" y="132"/>
                </a:lnTo>
                <a:lnTo>
                  <a:pt x="96" y="138"/>
                </a:lnTo>
                <a:lnTo>
                  <a:pt x="114" y="150"/>
                </a:lnTo>
                <a:lnTo>
                  <a:pt x="126" y="156"/>
                </a:lnTo>
                <a:lnTo>
                  <a:pt x="132" y="168"/>
                </a:lnTo>
                <a:lnTo>
                  <a:pt x="132" y="174"/>
                </a:lnTo>
                <a:lnTo>
                  <a:pt x="126" y="180"/>
                </a:lnTo>
                <a:lnTo>
                  <a:pt x="138" y="180"/>
                </a:lnTo>
                <a:lnTo>
                  <a:pt x="156" y="198"/>
                </a:lnTo>
                <a:lnTo>
                  <a:pt x="162" y="210"/>
                </a:lnTo>
                <a:lnTo>
                  <a:pt x="174" y="216"/>
                </a:lnTo>
                <a:lnTo>
                  <a:pt x="192" y="234"/>
                </a:lnTo>
                <a:lnTo>
                  <a:pt x="210" y="204"/>
                </a:lnTo>
                <a:lnTo>
                  <a:pt x="198" y="198"/>
                </a:lnTo>
                <a:lnTo>
                  <a:pt x="192" y="198"/>
                </a:lnTo>
                <a:lnTo>
                  <a:pt x="186" y="192"/>
                </a:lnTo>
                <a:lnTo>
                  <a:pt x="186" y="186"/>
                </a:lnTo>
                <a:lnTo>
                  <a:pt x="192" y="180"/>
                </a:lnTo>
                <a:lnTo>
                  <a:pt x="198" y="180"/>
                </a:lnTo>
                <a:lnTo>
                  <a:pt x="204" y="168"/>
                </a:lnTo>
                <a:lnTo>
                  <a:pt x="204" y="162"/>
                </a:lnTo>
                <a:lnTo>
                  <a:pt x="210" y="156"/>
                </a:lnTo>
                <a:lnTo>
                  <a:pt x="228" y="156"/>
                </a:lnTo>
                <a:lnTo>
                  <a:pt x="228" y="132"/>
                </a:lnTo>
                <a:lnTo>
                  <a:pt x="258" y="132"/>
                </a:lnTo>
                <a:lnTo>
                  <a:pt x="258" y="126"/>
                </a:lnTo>
                <a:lnTo>
                  <a:pt x="252" y="114"/>
                </a:lnTo>
                <a:lnTo>
                  <a:pt x="240" y="102"/>
                </a:lnTo>
                <a:lnTo>
                  <a:pt x="264" y="96"/>
                </a:lnTo>
                <a:lnTo>
                  <a:pt x="258" y="84"/>
                </a:lnTo>
                <a:lnTo>
                  <a:pt x="252" y="78"/>
                </a:lnTo>
                <a:lnTo>
                  <a:pt x="246" y="78"/>
                </a:lnTo>
                <a:close/>
              </a:path>
            </a:pathLst>
          </a:custGeom>
          <a:solidFill>
            <a:sysClr val="window" lastClr="FFFFFF">
              <a:lumMod val="95000"/>
            </a:sysClr>
          </a:solidFill>
          <a:ln w="9525" cap="flat" cmpd="sng" algn="ctr">
            <a:solidFill>
              <a:sysClr val="windowText" lastClr="000000">
                <a:lumMod val="75000"/>
                <a:lumOff val="25000"/>
              </a:sys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6" name="Belgium" descr="© INSCALE GmbH, 05.05.2010&#10;http://www.presentationload.com/">
            <a:extLst>
              <a:ext uri="{FF2B5EF4-FFF2-40B4-BE49-F238E27FC236}">
                <a16:creationId xmlns:a16="http://schemas.microsoft.com/office/drawing/2014/main" id="{0D0C12BC-D1AE-F5DD-BC78-FC1CD388ED67}"/>
              </a:ext>
            </a:extLst>
          </p:cNvPr>
          <p:cNvSpPr>
            <a:spLocks/>
          </p:cNvSpPr>
          <p:nvPr/>
        </p:nvSpPr>
        <p:spPr bwMode="gray">
          <a:xfrm>
            <a:off x="6465692" y="3015091"/>
            <a:ext cx="457293" cy="321532"/>
          </a:xfrm>
          <a:custGeom>
            <a:avLst/>
            <a:gdLst>
              <a:gd name="T0" fmla="*/ 0 w 222"/>
              <a:gd name="T1" fmla="*/ 2147483647 h 150"/>
              <a:gd name="T2" fmla="*/ 2147483647 w 222"/>
              <a:gd name="T3" fmla="*/ 2147483647 h 150"/>
              <a:gd name="T4" fmla="*/ 2147483647 w 222"/>
              <a:gd name="T5" fmla="*/ 2147483647 h 150"/>
              <a:gd name="T6" fmla="*/ 2147483647 w 222"/>
              <a:gd name="T7" fmla="*/ 2147483647 h 150"/>
              <a:gd name="T8" fmla="*/ 2147483647 w 222"/>
              <a:gd name="T9" fmla="*/ 2147483647 h 150"/>
              <a:gd name="T10" fmla="*/ 2147483647 w 222"/>
              <a:gd name="T11" fmla="*/ 2147483647 h 150"/>
              <a:gd name="T12" fmla="*/ 2147483647 w 222"/>
              <a:gd name="T13" fmla="*/ 2147483647 h 150"/>
              <a:gd name="T14" fmla="*/ 2147483647 w 222"/>
              <a:gd name="T15" fmla="*/ 2147483647 h 150"/>
              <a:gd name="T16" fmla="*/ 2147483647 w 222"/>
              <a:gd name="T17" fmla="*/ 2147483647 h 150"/>
              <a:gd name="T18" fmla="*/ 2147483647 w 222"/>
              <a:gd name="T19" fmla="*/ 2147483647 h 150"/>
              <a:gd name="T20" fmla="*/ 2147483647 w 222"/>
              <a:gd name="T21" fmla="*/ 2147483647 h 150"/>
              <a:gd name="T22" fmla="*/ 2147483647 w 222"/>
              <a:gd name="T23" fmla="*/ 2147483647 h 150"/>
              <a:gd name="T24" fmla="*/ 2147483647 w 222"/>
              <a:gd name="T25" fmla="*/ 2147483647 h 150"/>
              <a:gd name="T26" fmla="*/ 2147483647 w 222"/>
              <a:gd name="T27" fmla="*/ 2147483647 h 150"/>
              <a:gd name="T28" fmla="*/ 2147483647 w 222"/>
              <a:gd name="T29" fmla="*/ 2147483647 h 150"/>
              <a:gd name="T30" fmla="*/ 2147483647 w 222"/>
              <a:gd name="T31" fmla="*/ 2147483647 h 150"/>
              <a:gd name="T32" fmla="*/ 2147483647 w 222"/>
              <a:gd name="T33" fmla="*/ 2147483647 h 150"/>
              <a:gd name="T34" fmla="*/ 2147483647 w 222"/>
              <a:gd name="T35" fmla="*/ 2147483647 h 150"/>
              <a:gd name="T36" fmla="*/ 2147483647 w 222"/>
              <a:gd name="T37" fmla="*/ 2147483647 h 150"/>
              <a:gd name="T38" fmla="*/ 2147483647 w 222"/>
              <a:gd name="T39" fmla="*/ 2147483647 h 150"/>
              <a:gd name="T40" fmla="*/ 2147483647 w 222"/>
              <a:gd name="T41" fmla="*/ 2147483647 h 150"/>
              <a:gd name="T42" fmla="*/ 2147483647 w 222"/>
              <a:gd name="T43" fmla="*/ 2147483647 h 150"/>
              <a:gd name="T44" fmla="*/ 2147483647 w 222"/>
              <a:gd name="T45" fmla="*/ 2147483647 h 150"/>
              <a:gd name="T46" fmla="*/ 2147483647 w 222"/>
              <a:gd name="T47" fmla="*/ 2147483647 h 150"/>
              <a:gd name="T48" fmla="*/ 2147483647 w 222"/>
              <a:gd name="T49" fmla="*/ 2147483647 h 150"/>
              <a:gd name="T50" fmla="*/ 2147483647 w 222"/>
              <a:gd name="T51" fmla="*/ 2147483647 h 150"/>
              <a:gd name="T52" fmla="*/ 2147483647 w 222"/>
              <a:gd name="T53" fmla="*/ 2147483647 h 150"/>
              <a:gd name="T54" fmla="*/ 2147483647 w 222"/>
              <a:gd name="T55" fmla="*/ 2147483647 h 150"/>
              <a:gd name="T56" fmla="*/ 2147483647 w 222"/>
              <a:gd name="T57" fmla="*/ 2147483647 h 150"/>
              <a:gd name="T58" fmla="*/ 2147483647 w 222"/>
              <a:gd name="T59" fmla="*/ 2147483647 h 150"/>
              <a:gd name="T60" fmla="*/ 2147483647 w 222"/>
              <a:gd name="T61" fmla="*/ 2147483647 h 150"/>
              <a:gd name="T62" fmla="*/ 2147483647 w 222"/>
              <a:gd name="T63" fmla="*/ 2147483647 h 150"/>
              <a:gd name="T64" fmla="*/ 2147483647 w 222"/>
              <a:gd name="T65" fmla="*/ 2147483647 h 150"/>
              <a:gd name="T66" fmla="*/ 2147483647 w 222"/>
              <a:gd name="T67" fmla="*/ 2147483647 h 150"/>
              <a:gd name="T68" fmla="*/ 2147483647 w 222"/>
              <a:gd name="T69" fmla="*/ 2147483647 h 150"/>
              <a:gd name="T70" fmla="*/ 2147483647 w 222"/>
              <a:gd name="T71" fmla="*/ 2147483647 h 150"/>
              <a:gd name="T72" fmla="*/ 2147483647 w 222"/>
              <a:gd name="T73" fmla="*/ 2147483647 h 150"/>
              <a:gd name="T74" fmla="*/ 2147483647 w 222"/>
              <a:gd name="T75" fmla="*/ 2147483647 h 150"/>
              <a:gd name="T76" fmla="*/ 2147483647 w 222"/>
              <a:gd name="T77" fmla="*/ 2147483647 h 150"/>
              <a:gd name="T78" fmla="*/ 2147483647 w 222"/>
              <a:gd name="T79" fmla="*/ 2147483647 h 150"/>
              <a:gd name="T80" fmla="*/ 2147483647 w 222"/>
              <a:gd name="T81" fmla="*/ 0 h 150"/>
              <a:gd name="T82" fmla="*/ 2147483647 w 222"/>
              <a:gd name="T83" fmla="*/ 0 h 150"/>
              <a:gd name="T84" fmla="*/ 2147483647 w 222"/>
              <a:gd name="T85" fmla="*/ 2147483647 h 150"/>
              <a:gd name="T86" fmla="*/ 2147483647 w 222"/>
              <a:gd name="T87" fmla="*/ 0 h 150"/>
              <a:gd name="T88" fmla="*/ 2147483647 w 222"/>
              <a:gd name="T89" fmla="*/ 2147483647 h 150"/>
              <a:gd name="T90" fmla="*/ 2147483647 w 222"/>
              <a:gd name="T91" fmla="*/ 2147483647 h 150"/>
              <a:gd name="T92" fmla="*/ 2147483647 w 222"/>
              <a:gd name="T93" fmla="*/ 2147483647 h 150"/>
              <a:gd name="T94" fmla="*/ 2147483647 w 222"/>
              <a:gd name="T95" fmla="*/ 2147483647 h 150"/>
              <a:gd name="T96" fmla="*/ 2147483647 w 222"/>
              <a:gd name="T97" fmla="*/ 2147483647 h 150"/>
              <a:gd name="T98" fmla="*/ 2147483647 w 222"/>
              <a:gd name="T99" fmla="*/ 2147483647 h 150"/>
              <a:gd name="T100" fmla="*/ 2147483647 w 222"/>
              <a:gd name="T101" fmla="*/ 2147483647 h 150"/>
              <a:gd name="T102" fmla="*/ 0 w 222"/>
              <a:gd name="T103" fmla="*/ 2147483647 h 150"/>
              <a:gd name="T104" fmla="*/ 0 w 222"/>
              <a:gd name="T105" fmla="*/ 2147483647 h 150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w 222"/>
              <a:gd name="T160" fmla="*/ 0 h 150"/>
              <a:gd name="T161" fmla="*/ 222 w 222"/>
              <a:gd name="T162" fmla="*/ 150 h 150"/>
            </a:gdLst>
            <a:ahLst/>
            <a:cxnLst>
              <a:cxn ang="T106">
                <a:pos x="T0" y="T1"/>
              </a:cxn>
              <a:cxn ang="T107">
                <a:pos x="T2" y="T3"/>
              </a:cxn>
              <a:cxn ang="T108">
                <a:pos x="T4" y="T5"/>
              </a:cxn>
              <a:cxn ang="T109">
                <a:pos x="T6" y="T7"/>
              </a:cxn>
              <a:cxn ang="T110">
                <a:pos x="T8" y="T9"/>
              </a:cxn>
              <a:cxn ang="T111">
                <a:pos x="T10" y="T11"/>
              </a:cxn>
              <a:cxn ang="T112">
                <a:pos x="T12" y="T13"/>
              </a:cxn>
              <a:cxn ang="T113">
                <a:pos x="T14" y="T15"/>
              </a:cxn>
              <a:cxn ang="T114">
                <a:pos x="T16" y="T17"/>
              </a:cxn>
              <a:cxn ang="T115">
                <a:pos x="T18" y="T19"/>
              </a:cxn>
              <a:cxn ang="T116">
                <a:pos x="T20" y="T21"/>
              </a:cxn>
              <a:cxn ang="T117">
                <a:pos x="T22" y="T23"/>
              </a:cxn>
              <a:cxn ang="T118">
                <a:pos x="T24" y="T25"/>
              </a:cxn>
              <a:cxn ang="T119">
                <a:pos x="T26" y="T27"/>
              </a:cxn>
              <a:cxn ang="T120">
                <a:pos x="T28" y="T29"/>
              </a:cxn>
              <a:cxn ang="T121">
                <a:pos x="T30" y="T31"/>
              </a:cxn>
              <a:cxn ang="T122">
                <a:pos x="T32" y="T33"/>
              </a:cxn>
              <a:cxn ang="T123">
                <a:pos x="T34" y="T35"/>
              </a:cxn>
              <a:cxn ang="T124">
                <a:pos x="T36" y="T37"/>
              </a:cxn>
              <a:cxn ang="T125">
                <a:pos x="T38" y="T39"/>
              </a:cxn>
              <a:cxn ang="T126">
                <a:pos x="T40" y="T41"/>
              </a:cxn>
              <a:cxn ang="T127">
                <a:pos x="T42" y="T43"/>
              </a:cxn>
              <a:cxn ang="T128">
                <a:pos x="T44" y="T45"/>
              </a:cxn>
              <a:cxn ang="T129">
                <a:pos x="T46" y="T47"/>
              </a:cxn>
              <a:cxn ang="T130">
                <a:pos x="T48" y="T49"/>
              </a:cxn>
              <a:cxn ang="T131">
                <a:pos x="T50" y="T51"/>
              </a:cxn>
              <a:cxn ang="T132">
                <a:pos x="T52" y="T53"/>
              </a:cxn>
              <a:cxn ang="T133">
                <a:pos x="T54" y="T55"/>
              </a:cxn>
              <a:cxn ang="T134">
                <a:pos x="T56" y="T57"/>
              </a:cxn>
              <a:cxn ang="T135">
                <a:pos x="T58" y="T59"/>
              </a:cxn>
              <a:cxn ang="T136">
                <a:pos x="T60" y="T61"/>
              </a:cxn>
              <a:cxn ang="T137">
                <a:pos x="T62" y="T63"/>
              </a:cxn>
              <a:cxn ang="T138">
                <a:pos x="T64" y="T65"/>
              </a:cxn>
              <a:cxn ang="T139">
                <a:pos x="T66" y="T67"/>
              </a:cxn>
              <a:cxn ang="T140">
                <a:pos x="T68" y="T69"/>
              </a:cxn>
              <a:cxn ang="T141">
                <a:pos x="T70" y="T71"/>
              </a:cxn>
              <a:cxn ang="T142">
                <a:pos x="T72" y="T73"/>
              </a:cxn>
              <a:cxn ang="T143">
                <a:pos x="T74" y="T75"/>
              </a:cxn>
              <a:cxn ang="T144">
                <a:pos x="T76" y="T77"/>
              </a:cxn>
              <a:cxn ang="T145">
                <a:pos x="T78" y="T79"/>
              </a:cxn>
              <a:cxn ang="T146">
                <a:pos x="T80" y="T81"/>
              </a:cxn>
              <a:cxn ang="T147">
                <a:pos x="T82" y="T83"/>
              </a:cxn>
              <a:cxn ang="T148">
                <a:pos x="T84" y="T85"/>
              </a:cxn>
              <a:cxn ang="T149">
                <a:pos x="T86" y="T87"/>
              </a:cxn>
              <a:cxn ang="T150">
                <a:pos x="T88" y="T89"/>
              </a:cxn>
              <a:cxn ang="T151">
                <a:pos x="T90" y="T91"/>
              </a:cxn>
              <a:cxn ang="T152">
                <a:pos x="T92" y="T93"/>
              </a:cxn>
              <a:cxn ang="T153">
                <a:pos x="T94" y="T95"/>
              </a:cxn>
              <a:cxn ang="T154">
                <a:pos x="T96" y="T97"/>
              </a:cxn>
              <a:cxn ang="T155">
                <a:pos x="T98" y="T99"/>
              </a:cxn>
              <a:cxn ang="T156">
                <a:pos x="T100" y="T101"/>
              </a:cxn>
              <a:cxn ang="T157">
                <a:pos x="T102" y="T103"/>
              </a:cxn>
              <a:cxn ang="T158">
                <a:pos x="T104" y="T105"/>
              </a:cxn>
            </a:cxnLst>
            <a:rect l="T159" t="T160" r="T161" b="T162"/>
            <a:pathLst>
              <a:path w="222" h="150">
                <a:moveTo>
                  <a:pt x="0" y="42"/>
                </a:moveTo>
                <a:lnTo>
                  <a:pt x="6" y="60"/>
                </a:lnTo>
                <a:lnTo>
                  <a:pt x="30" y="66"/>
                </a:lnTo>
                <a:lnTo>
                  <a:pt x="42" y="78"/>
                </a:lnTo>
                <a:lnTo>
                  <a:pt x="66" y="78"/>
                </a:lnTo>
                <a:lnTo>
                  <a:pt x="78" y="84"/>
                </a:lnTo>
                <a:lnTo>
                  <a:pt x="84" y="90"/>
                </a:lnTo>
                <a:lnTo>
                  <a:pt x="84" y="114"/>
                </a:lnTo>
                <a:lnTo>
                  <a:pt x="108" y="114"/>
                </a:lnTo>
                <a:lnTo>
                  <a:pt x="120" y="102"/>
                </a:lnTo>
                <a:lnTo>
                  <a:pt x="120" y="126"/>
                </a:lnTo>
                <a:lnTo>
                  <a:pt x="132" y="126"/>
                </a:lnTo>
                <a:lnTo>
                  <a:pt x="144" y="132"/>
                </a:lnTo>
                <a:lnTo>
                  <a:pt x="150" y="132"/>
                </a:lnTo>
                <a:lnTo>
                  <a:pt x="162" y="144"/>
                </a:lnTo>
                <a:lnTo>
                  <a:pt x="180" y="144"/>
                </a:lnTo>
                <a:lnTo>
                  <a:pt x="192" y="150"/>
                </a:lnTo>
                <a:lnTo>
                  <a:pt x="192" y="144"/>
                </a:lnTo>
                <a:lnTo>
                  <a:pt x="186" y="132"/>
                </a:lnTo>
                <a:lnTo>
                  <a:pt x="174" y="120"/>
                </a:lnTo>
                <a:lnTo>
                  <a:pt x="174" y="114"/>
                </a:lnTo>
                <a:lnTo>
                  <a:pt x="180" y="114"/>
                </a:lnTo>
                <a:lnTo>
                  <a:pt x="192" y="108"/>
                </a:lnTo>
                <a:lnTo>
                  <a:pt x="198" y="102"/>
                </a:lnTo>
                <a:lnTo>
                  <a:pt x="204" y="102"/>
                </a:lnTo>
                <a:lnTo>
                  <a:pt x="204" y="96"/>
                </a:lnTo>
                <a:lnTo>
                  <a:pt x="210" y="90"/>
                </a:lnTo>
                <a:lnTo>
                  <a:pt x="222" y="90"/>
                </a:lnTo>
                <a:lnTo>
                  <a:pt x="216" y="84"/>
                </a:lnTo>
                <a:lnTo>
                  <a:pt x="216" y="66"/>
                </a:lnTo>
                <a:lnTo>
                  <a:pt x="204" y="54"/>
                </a:lnTo>
                <a:lnTo>
                  <a:pt x="180" y="54"/>
                </a:lnTo>
                <a:lnTo>
                  <a:pt x="180" y="42"/>
                </a:lnTo>
                <a:lnTo>
                  <a:pt x="186" y="36"/>
                </a:lnTo>
                <a:lnTo>
                  <a:pt x="186" y="18"/>
                </a:lnTo>
                <a:lnTo>
                  <a:pt x="180" y="12"/>
                </a:lnTo>
                <a:lnTo>
                  <a:pt x="174" y="12"/>
                </a:lnTo>
                <a:lnTo>
                  <a:pt x="162" y="18"/>
                </a:lnTo>
                <a:lnTo>
                  <a:pt x="150" y="18"/>
                </a:lnTo>
                <a:lnTo>
                  <a:pt x="144" y="12"/>
                </a:lnTo>
                <a:lnTo>
                  <a:pt x="144" y="0"/>
                </a:lnTo>
                <a:lnTo>
                  <a:pt x="108" y="0"/>
                </a:lnTo>
                <a:lnTo>
                  <a:pt x="108" y="6"/>
                </a:lnTo>
                <a:lnTo>
                  <a:pt x="96" y="0"/>
                </a:lnTo>
                <a:lnTo>
                  <a:pt x="96" y="12"/>
                </a:lnTo>
                <a:lnTo>
                  <a:pt x="78" y="6"/>
                </a:lnTo>
                <a:lnTo>
                  <a:pt x="72" y="18"/>
                </a:lnTo>
                <a:lnTo>
                  <a:pt x="66" y="12"/>
                </a:lnTo>
                <a:lnTo>
                  <a:pt x="42" y="12"/>
                </a:lnTo>
                <a:lnTo>
                  <a:pt x="36" y="6"/>
                </a:lnTo>
                <a:lnTo>
                  <a:pt x="24" y="6"/>
                </a:lnTo>
                <a:lnTo>
                  <a:pt x="0" y="24"/>
                </a:lnTo>
                <a:lnTo>
                  <a:pt x="0" y="42"/>
                </a:lnTo>
                <a:close/>
              </a:path>
            </a:pathLst>
          </a:custGeom>
          <a:solidFill>
            <a:srgbClr val="8FAADC"/>
          </a:solidFill>
          <a:ln w="9525" cap="flat" cmpd="sng" algn="ctr">
            <a:solidFill>
              <a:sysClr val="windowText" lastClr="000000">
                <a:lumMod val="75000"/>
                <a:lumOff val="25000"/>
              </a:sys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7" name="Belarus" descr="© INSCALE GmbH, 05.05.2010&#10;http://www.presentationload.com/">
            <a:extLst>
              <a:ext uri="{FF2B5EF4-FFF2-40B4-BE49-F238E27FC236}">
                <a16:creationId xmlns:a16="http://schemas.microsoft.com/office/drawing/2014/main" id="{7CD48597-90DE-F52C-8C72-2AA827B9DAF8}"/>
              </a:ext>
            </a:extLst>
          </p:cNvPr>
          <p:cNvSpPr>
            <a:spLocks/>
          </p:cNvSpPr>
          <p:nvPr/>
        </p:nvSpPr>
        <p:spPr bwMode="gray">
          <a:xfrm>
            <a:off x="9024912" y="2248358"/>
            <a:ext cx="1171305" cy="783217"/>
          </a:xfrm>
          <a:custGeom>
            <a:avLst/>
            <a:gdLst>
              <a:gd name="T0" fmla="*/ 2147483647 w 570"/>
              <a:gd name="T1" fmla="*/ 2147483647 h 372"/>
              <a:gd name="T2" fmla="*/ 2147483647 w 570"/>
              <a:gd name="T3" fmla="*/ 2147483647 h 372"/>
              <a:gd name="T4" fmla="*/ 2147483647 w 570"/>
              <a:gd name="T5" fmla="*/ 2147483647 h 372"/>
              <a:gd name="T6" fmla="*/ 2147483647 w 570"/>
              <a:gd name="T7" fmla="*/ 2147483647 h 372"/>
              <a:gd name="T8" fmla="*/ 2147483647 w 570"/>
              <a:gd name="T9" fmla="*/ 2147483647 h 372"/>
              <a:gd name="T10" fmla="*/ 2147483647 w 570"/>
              <a:gd name="T11" fmla="*/ 2147483647 h 372"/>
              <a:gd name="T12" fmla="*/ 2147483647 w 570"/>
              <a:gd name="T13" fmla="*/ 2147483647 h 372"/>
              <a:gd name="T14" fmla="*/ 2147483647 w 570"/>
              <a:gd name="T15" fmla="*/ 2147483647 h 372"/>
              <a:gd name="T16" fmla="*/ 2147483647 w 570"/>
              <a:gd name="T17" fmla="*/ 2147483647 h 372"/>
              <a:gd name="T18" fmla="*/ 2147483647 w 570"/>
              <a:gd name="T19" fmla="*/ 2147483647 h 372"/>
              <a:gd name="T20" fmla="*/ 2147483647 w 570"/>
              <a:gd name="T21" fmla="*/ 2147483647 h 372"/>
              <a:gd name="T22" fmla="*/ 2147483647 w 570"/>
              <a:gd name="T23" fmla="*/ 2147483647 h 372"/>
              <a:gd name="T24" fmla="*/ 2147483647 w 570"/>
              <a:gd name="T25" fmla="*/ 2147483647 h 372"/>
              <a:gd name="T26" fmla="*/ 2147483647 w 570"/>
              <a:gd name="T27" fmla="*/ 2147483647 h 372"/>
              <a:gd name="T28" fmla="*/ 2147483647 w 570"/>
              <a:gd name="T29" fmla="*/ 2147483647 h 372"/>
              <a:gd name="T30" fmla="*/ 2147483647 w 570"/>
              <a:gd name="T31" fmla="*/ 2147483647 h 372"/>
              <a:gd name="T32" fmla="*/ 2147483647 w 570"/>
              <a:gd name="T33" fmla="*/ 2147483647 h 372"/>
              <a:gd name="T34" fmla="*/ 2147483647 w 570"/>
              <a:gd name="T35" fmla="*/ 2147483647 h 372"/>
              <a:gd name="T36" fmla="*/ 2147483647 w 570"/>
              <a:gd name="T37" fmla="*/ 2147483647 h 372"/>
              <a:gd name="T38" fmla="*/ 2147483647 w 570"/>
              <a:gd name="T39" fmla="*/ 2147483647 h 372"/>
              <a:gd name="T40" fmla="*/ 2147483647 w 570"/>
              <a:gd name="T41" fmla="*/ 2147483647 h 372"/>
              <a:gd name="T42" fmla="*/ 2147483647 w 570"/>
              <a:gd name="T43" fmla="*/ 2147483647 h 372"/>
              <a:gd name="T44" fmla="*/ 2147483647 w 570"/>
              <a:gd name="T45" fmla="*/ 2147483647 h 372"/>
              <a:gd name="T46" fmla="*/ 2147483647 w 570"/>
              <a:gd name="T47" fmla="*/ 2147483647 h 372"/>
              <a:gd name="T48" fmla="*/ 2147483647 w 570"/>
              <a:gd name="T49" fmla="*/ 2147483647 h 372"/>
              <a:gd name="T50" fmla="*/ 2147483647 w 570"/>
              <a:gd name="T51" fmla="*/ 2147483647 h 372"/>
              <a:gd name="T52" fmla="*/ 2147483647 w 570"/>
              <a:gd name="T53" fmla="*/ 2147483647 h 372"/>
              <a:gd name="T54" fmla="*/ 2147483647 w 570"/>
              <a:gd name="T55" fmla="*/ 2147483647 h 372"/>
              <a:gd name="T56" fmla="*/ 2147483647 w 570"/>
              <a:gd name="T57" fmla="*/ 0 h 372"/>
              <a:gd name="T58" fmla="*/ 2147483647 w 570"/>
              <a:gd name="T59" fmla="*/ 2147483647 h 372"/>
              <a:gd name="T60" fmla="*/ 2147483647 w 570"/>
              <a:gd name="T61" fmla="*/ 2147483647 h 372"/>
              <a:gd name="T62" fmla="*/ 2147483647 w 570"/>
              <a:gd name="T63" fmla="*/ 2147483647 h 372"/>
              <a:gd name="T64" fmla="*/ 2147483647 w 570"/>
              <a:gd name="T65" fmla="*/ 2147483647 h 372"/>
              <a:gd name="T66" fmla="*/ 2147483647 w 570"/>
              <a:gd name="T67" fmla="*/ 2147483647 h 372"/>
              <a:gd name="T68" fmla="*/ 2147483647 w 570"/>
              <a:gd name="T69" fmla="*/ 2147483647 h 372"/>
              <a:gd name="T70" fmla="*/ 2147483647 w 570"/>
              <a:gd name="T71" fmla="*/ 2147483647 h 372"/>
              <a:gd name="T72" fmla="*/ 2147483647 w 570"/>
              <a:gd name="T73" fmla="*/ 2147483647 h 372"/>
              <a:gd name="T74" fmla="*/ 2147483647 w 570"/>
              <a:gd name="T75" fmla="*/ 2147483647 h 372"/>
              <a:gd name="T76" fmla="*/ 2147483647 w 570"/>
              <a:gd name="T77" fmla="*/ 2147483647 h 372"/>
              <a:gd name="T78" fmla="*/ 2147483647 w 570"/>
              <a:gd name="T79" fmla="*/ 2147483647 h 372"/>
              <a:gd name="T80" fmla="*/ 2147483647 w 570"/>
              <a:gd name="T81" fmla="*/ 2147483647 h 372"/>
              <a:gd name="T82" fmla="*/ 2147483647 w 570"/>
              <a:gd name="T83" fmla="*/ 2147483647 h 372"/>
              <a:gd name="T84" fmla="*/ 2147483647 w 570"/>
              <a:gd name="T85" fmla="*/ 2147483647 h 372"/>
              <a:gd name="T86" fmla="*/ 2147483647 w 570"/>
              <a:gd name="T87" fmla="*/ 2147483647 h 372"/>
              <a:gd name="T88" fmla="*/ 2147483647 w 570"/>
              <a:gd name="T89" fmla="*/ 2147483647 h 372"/>
              <a:gd name="T90" fmla="*/ 2147483647 w 570"/>
              <a:gd name="T91" fmla="*/ 2147483647 h 372"/>
              <a:gd name="T92" fmla="*/ 2147483647 w 570"/>
              <a:gd name="T93" fmla="*/ 2147483647 h 372"/>
              <a:gd name="T94" fmla="*/ 2147483647 w 570"/>
              <a:gd name="T95" fmla="*/ 2147483647 h 372"/>
              <a:gd name="T96" fmla="*/ 2147483647 w 570"/>
              <a:gd name="T97" fmla="*/ 2147483647 h 372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w 570"/>
              <a:gd name="T148" fmla="*/ 0 h 372"/>
              <a:gd name="T149" fmla="*/ 570 w 570"/>
              <a:gd name="T150" fmla="*/ 372 h 372"/>
            </a:gdLst>
            <a:ahLst/>
            <a:cxnLst>
              <a:cxn ang="T98">
                <a:pos x="T0" y="T1"/>
              </a:cxn>
              <a:cxn ang="T99">
                <a:pos x="T2" y="T3"/>
              </a:cxn>
              <a:cxn ang="T100">
                <a:pos x="T4" y="T5"/>
              </a:cxn>
              <a:cxn ang="T101">
                <a:pos x="T6" y="T7"/>
              </a:cxn>
              <a:cxn ang="T102">
                <a:pos x="T8" y="T9"/>
              </a:cxn>
              <a:cxn ang="T103">
                <a:pos x="T10" y="T11"/>
              </a:cxn>
              <a:cxn ang="T104">
                <a:pos x="T12" y="T13"/>
              </a:cxn>
              <a:cxn ang="T105">
                <a:pos x="T14" y="T15"/>
              </a:cxn>
              <a:cxn ang="T106">
                <a:pos x="T16" y="T17"/>
              </a:cxn>
              <a:cxn ang="T107">
                <a:pos x="T18" y="T19"/>
              </a:cxn>
              <a:cxn ang="T108">
                <a:pos x="T20" y="T21"/>
              </a:cxn>
              <a:cxn ang="T109">
                <a:pos x="T22" y="T23"/>
              </a:cxn>
              <a:cxn ang="T110">
                <a:pos x="T24" y="T25"/>
              </a:cxn>
              <a:cxn ang="T111">
                <a:pos x="T26" y="T27"/>
              </a:cxn>
              <a:cxn ang="T112">
                <a:pos x="T28" y="T29"/>
              </a:cxn>
              <a:cxn ang="T113">
                <a:pos x="T30" y="T31"/>
              </a:cxn>
              <a:cxn ang="T114">
                <a:pos x="T32" y="T33"/>
              </a:cxn>
              <a:cxn ang="T115">
                <a:pos x="T34" y="T35"/>
              </a:cxn>
              <a:cxn ang="T116">
                <a:pos x="T36" y="T37"/>
              </a:cxn>
              <a:cxn ang="T117">
                <a:pos x="T38" y="T39"/>
              </a:cxn>
              <a:cxn ang="T118">
                <a:pos x="T40" y="T41"/>
              </a:cxn>
              <a:cxn ang="T119">
                <a:pos x="T42" y="T43"/>
              </a:cxn>
              <a:cxn ang="T120">
                <a:pos x="T44" y="T45"/>
              </a:cxn>
              <a:cxn ang="T121">
                <a:pos x="T46" y="T47"/>
              </a:cxn>
              <a:cxn ang="T122">
                <a:pos x="T48" y="T49"/>
              </a:cxn>
              <a:cxn ang="T123">
                <a:pos x="T50" y="T51"/>
              </a:cxn>
              <a:cxn ang="T124">
                <a:pos x="T52" y="T53"/>
              </a:cxn>
              <a:cxn ang="T125">
                <a:pos x="T54" y="T55"/>
              </a:cxn>
              <a:cxn ang="T126">
                <a:pos x="T56" y="T57"/>
              </a:cxn>
              <a:cxn ang="T127">
                <a:pos x="T58" y="T59"/>
              </a:cxn>
              <a:cxn ang="T128">
                <a:pos x="T60" y="T61"/>
              </a:cxn>
              <a:cxn ang="T129">
                <a:pos x="T62" y="T63"/>
              </a:cxn>
              <a:cxn ang="T130">
                <a:pos x="T64" y="T65"/>
              </a:cxn>
              <a:cxn ang="T131">
                <a:pos x="T66" y="T67"/>
              </a:cxn>
              <a:cxn ang="T132">
                <a:pos x="T68" y="T69"/>
              </a:cxn>
              <a:cxn ang="T133">
                <a:pos x="T70" y="T71"/>
              </a:cxn>
              <a:cxn ang="T134">
                <a:pos x="T72" y="T73"/>
              </a:cxn>
              <a:cxn ang="T135">
                <a:pos x="T74" y="T75"/>
              </a:cxn>
              <a:cxn ang="T136">
                <a:pos x="T76" y="T77"/>
              </a:cxn>
              <a:cxn ang="T137">
                <a:pos x="T78" y="T79"/>
              </a:cxn>
              <a:cxn ang="T138">
                <a:pos x="T80" y="T81"/>
              </a:cxn>
              <a:cxn ang="T139">
                <a:pos x="T82" y="T83"/>
              </a:cxn>
              <a:cxn ang="T140">
                <a:pos x="T84" y="T85"/>
              </a:cxn>
              <a:cxn ang="T141">
                <a:pos x="T86" y="T87"/>
              </a:cxn>
              <a:cxn ang="T142">
                <a:pos x="T88" y="T89"/>
              </a:cxn>
              <a:cxn ang="T143">
                <a:pos x="T90" y="T91"/>
              </a:cxn>
              <a:cxn ang="T144">
                <a:pos x="T92" y="T93"/>
              </a:cxn>
              <a:cxn ang="T145">
                <a:pos x="T94" y="T95"/>
              </a:cxn>
              <a:cxn ang="T146">
                <a:pos x="T96" y="T97"/>
              </a:cxn>
            </a:cxnLst>
            <a:rect l="T147" t="T148" r="T149" b="T150"/>
            <a:pathLst>
              <a:path w="570" h="372">
                <a:moveTo>
                  <a:pt x="24" y="312"/>
                </a:moveTo>
                <a:lnTo>
                  <a:pt x="24" y="342"/>
                </a:lnTo>
                <a:lnTo>
                  <a:pt x="30" y="354"/>
                </a:lnTo>
                <a:lnTo>
                  <a:pt x="36" y="360"/>
                </a:lnTo>
                <a:lnTo>
                  <a:pt x="48" y="360"/>
                </a:lnTo>
                <a:lnTo>
                  <a:pt x="60" y="354"/>
                </a:lnTo>
                <a:lnTo>
                  <a:pt x="72" y="342"/>
                </a:lnTo>
                <a:lnTo>
                  <a:pt x="72" y="336"/>
                </a:lnTo>
                <a:lnTo>
                  <a:pt x="108" y="336"/>
                </a:lnTo>
                <a:lnTo>
                  <a:pt x="120" y="330"/>
                </a:lnTo>
                <a:lnTo>
                  <a:pt x="126" y="324"/>
                </a:lnTo>
                <a:lnTo>
                  <a:pt x="174" y="324"/>
                </a:lnTo>
                <a:lnTo>
                  <a:pt x="174" y="330"/>
                </a:lnTo>
                <a:lnTo>
                  <a:pt x="180" y="336"/>
                </a:lnTo>
                <a:lnTo>
                  <a:pt x="216" y="336"/>
                </a:lnTo>
                <a:lnTo>
                  <a:pt x="240" y="342"/>
                </a:lnTo>
                <a:lnTo>
                  <a:pt x="258" y="354"/>
                </a:lnTo>
                <a:lnTo>
                  <a:pt x="264" y="348"/>
                </a:lnTo>
                <a:lnTo>
                  <a:pt x="282" y="360"/>
                </a:lnTo>
                <a:lnTo>
                  <a:pt x="294" y="348"/>
                </a:lnTo>
                <a:lnTo>
                  <a:pt x="300" y="360"/>
                </a:lnTo>
                <a:lnTo>
                  <a:pt x="318" y="354"/>
                </a:lnTo>
                <a:lnTo>
                  <a:pt x="324" y="360"/>
                </a:lnTo>
                <a:lnTo>
                  <a:pt x="336" y="354"/>
                </a:lnTo>
                <a:lnTo>
                  <a:pt x="348" y="366"/>
                </a:lnTo>
                <a:lnTo>
                  <a:pt x="348" y="360"/>
                </a:lnTo>
                <a:lnTo>
                  <a:pt x="354" y="354"/>
                </a:lnTo>
                <a:lnTo>
                  <a:pt x="372" y="354"/>
                </a:lnTo>
                <a:lnTo>
                  <a:pt x="378" y="360"/>
                </a:lnTo>
                <a:lnTo>
                  <a:pt x="378" y="372"/>
                </a:lnTo>
                <a:lnTo>
                  <a:pt x="384" y="372"/>
                </a:lnTo>
                <a:lnTo>
                  <a:pt x="396" y="366"/>
                </a:lnTo>
                <a:lnTo>
                  <a:pt x="420" y="366"/>
                </a:lnTo>
                <a:lnTo>
                  <a:pt x="426" y="372"/>
                </a:lnTo>
                <a:lnTo>
                  <a:pt x="444" y="372"/>
                </a:lnTo>
                <a:lnTo>
                  <a:pt x="450" y="366"/>
                </a:lnTo>
                <a:lnTo>
                  <a:pt x="450" y="354"/>
                </a:lnTo>
                <a:lnTo>
                  <a:pt x="444" y="348"/>
                </a:lnTo>
                <a:lnTo>
                  <a:pt x="450" y="336"/>
                </a:lnTo>
                <a:lnTo>
                  <a:pt x="456" y="330"/>
                </a:lnTo>
                <a:lnTo>
                  <a:pt x="468" y="324"/>
                </a:lnTo>
                <a:lnTo>
                  <a:pt x="474" y="312"/>
                </a:lnTo>
                <a:lnTo>
                  <a:pt x="498" y="312"/>
                </a:lnTo>
                <a:lnTo>
                  <a:pt x="516" y="318"/>
                </a:lnTo>
                <a:lnTo>
                  <a:pt x="516" y="300"/>
                </a:lnTo>
                <a:lnTo>
                  <a:pt x="510" y="288"/>
                </a:lnTo>
                <a:lnTo>
                  <a:pt x="504" y="282"/>
                </a:lnTo>
                <a:lnTo>
                  <a:pt x="504" y="264"/>
                </a:lnTo>
                <a:lnTo>
                  <a:pt x="480" y="240"/>
                </a:lnTo>
                <a:lnTo>
                  <a:pt x="480" y="234"/>
                </a:lnTo>
                <a:lnTo>
                  <a:pt x="486" y="228"/>
                </a:lnTo>
                <a:lnTo>
                  <a:pt x="510" y="228"/>
                </a:lnTo>
                <a:lnTo>
                  <a:pt x="510" y="234"/>
                </a:lnTo>
                <a:lnTo>
                  <a:pt x="516" y="234"/>
                </a:lnTo>
                <a:lnTo>
                  <a:pt x="522" y="240"/>
                </a:lnTo>
                <a:lnTo>
                  <a:pt x="528" y="240"/>
                </a:lnTo>
                <a:lnTo>
                  <a:pt x="552" y="228"/>
                </a:lnTo>
                <a:lnTo>
                  <a:pt x="558" y="216"/>
                </a:lnTo>
                <a:lnTo>
                  <a:pt x="570" y="210"/>
                </a:lnTo>
                <a:lnTo>
                  <a:pt x="546" y="198"/>
                </a:lnTo>
                <a:lnTo>
                  <a:pt x="552" y="192"/>
                </a:lnTo>
                <a:lnTo>
                  <a:pt x="552" y="186"/>
                </a:lnTo>
                <a:lnTo>
                  <a:pt x="546" y="186"/>
                </a:lnTo>
                <a:lnTo>
                  <a:pt x="540" y="180"/>
                </a:lnTo>
                <a:lnTo>
                  <a:pt x="504" y="180"/>
                </a:lnTo>
                <a:lnTo>
                  <a:pt x="504" y="156"/>
                </a:lnTo>
                <a:lnTo>
                  <a:pt x="474" y="144"/>
                </a:lnTo>
                <a:lnTo>
                  <a:pt x="474" y="132"/>
                </a:lnTo>
                <a:lnTo>
                  <a:pt x="456" y="114"/>
                </a:lnTo>
                <a:lnTo>
                  <a:pt x="444" y="108"/>
                </a:lnTo>
                <a:lnTo>
                  <a:pt x="438" y="102"/>
                </a:lnTo>
                <a:lnTo>
                  <a:pt x="444" y="84"/>
                </a:lnTo>
                <a:lnTo>
                  <a:pt x="432" y="66"/>
                </a:lnTo>
                <a:lnTo>
                  <a:pt x="438" y="60"/>
                </a:lnTo>
                <a:lnTo>
                  <a:pt x="438" y="48"/>
                </a:lnTo>
                <a:lnTo>
                  <a:pt x="432" y="42"/>
                </a:lnTo>
                <a:lnTo>
                  <a:pt x="396" y="24"/>
                </a:lnTo>
                <a:lnTo>
                  <a:pt x="390" y="18"/>
                </a:lnTo>
                <a:lnTo>
                  <a:pt x="384" y="18"/>
                </a:lnTo>
                <a:lnTo>
                  <a:pt x="354" y="36"/>
                </a:lnTo>
                <a:lnTo>
                  <a:pt x="348" y="18"/>
                </a:lnTo>
                <a:lnTo>
                  <a:pt x="312" y="12"/>
                </a:lnTo>
                <a:lnTo>
                  <a:pt x="300" y="18"/>
                </a:lnTo>
                <a:lnTo>
                  <a:pt x="300" y="12"/>
                </a:lnTo>
                <a:lnTo>
                  <a:pt x="294" y="6"/>
                </a:lnTo>
                <a:lnTo>
                  <a:pt x="276" y="6"/>
                </a:lnTo>
                <a:lnTo>
                  <a:pt x="270" y="0"/>
                </a:lnTo>
                <a:lnTo>
                  <a:pt x="258" y="0"/>
                </a:lnTo>
                <a:lnTo>
                  <a:pt x="252" y="6"/>
                </a:lnTo>
                <a:lnTo>
                  <a:pt x="246" y="18"/>
                </a:lnTo>
                <a:lnTo>
                  <a:pt x="240" y="24"/>
                </a:lnTo>
                <a:lnTo>
                  <a:pt x="234" y="24"/>
                </a:lnTo>
                <a:lnTo>
                  <a:pt x="228" y="30"/>
                </a:lnTo>
                <a:lnTo>
                  <a:pt x="222" y="24"/>
                </a:lnTo>
                <a:lnTo>
                  <a:pt x="198" y="24"/>
                </a:lnTo>
                <a:lnTo>
                  <a:pt x="192" y="30"/>
                </a:lnTo>
                <a:lnTo>
                  <a:pt x="180" y="36"/>
                </a:lnTo>
                <a:lnTo>
                  <a:pt x="174" y="42"/>
                </a:lnTo>
                <a:lnTo>
                  <a:pt x="174" y="54"/>
                </a:lnTo>
                <a:lnTo>
                  <a:pt x="192" y="72"/>
                </a:lnTo>
                <a:lnTo>
                  <a:pt x="186" y="78"/>
                </a:lnTo>
                <a:lnTo>
                  <a:pt x="168" y="78"/>
                </a:lnTo>
                <a:lnTo>
                  <a:pt x="162" y="72"/>
                </a:lnTo>
                <a:lnTo>
                  <a:pt x="156" y="72"/>
                </a:lnTo>
                <a:lnTo>
                  <a:pt x="162" y="90"/>
                </a:lnTo>
                <a:lnTo>
                  <a:pt x="144" y="90"/>
                </a:lnTo>
                <a:lnTo>
                  <a:pt x="138" y="96"/>
                </a:lnTo>
                <a:lnTo>
                  <a:pt x="138" y="102"/>
                </a:lnTo>
                <a:lnTo>
                  <a:pt x="144" y="114"/>
                </a:lnTo>
                <a:lnTo>
                  <a:pt x="144" y="120"/>
                </a:lnTo>
                <a:lnTo>
                  <a:pt x="132" y="120"/>
                </a:lnTo>
                <a:lnTo>
                  <a:pt x="132" y="126"/>
                </a:lnTo>
                <a:lnTo>
                  <a:pt x="138" y="132"/>
                </a:lnTo>
                <a:lnTo>
                  <a:pt x="138" y="144"/>
                </a:lnTo>
                <a:lnTo>
                  <a:pt x="144" y="150"/>
                </a:lnTo>
                <a:lnTo>
                  <a:pt x="144" y="156"/>
                </a:lnTo>
                <a:lnTo>
                  <a:pt x="132" y="156"/>
                </a:lnTo>
                <a:lnTo>
                  <a:pt x="138" y="150"/>
                </a:lnTo>
                <a:lnTo>
                  <a:pt x="138" y="144"/>
                </a:lnTo>
                <a:lnTo>
                  <a:pt x="120" y="144"/>
                </a:lnTo>
                <a:lnTo>
                  <a:pt x="108" y="150"/>
                </a:lnTo>
                <a:lnTo>
                  <a:pt x="102" y="156"/>
                </a:lnTo>
                <a:lnTo>
                  <a:pt x="96" y="168"/>
                </a:lnTo>
                <a:lnTo>
                  <a:pt x="84" y="156"/>
                </a:lnTo>
                <a:lnTo>
                  <a:pt x="84" y="174"/>
                </a:lnTo>
                <a:lnTo>
                  <a:pt x="54" y="174"/>
                </a:lnTo>
                <a:lnTo>
                  <a:pt x="54" y="168"/>
                </a:lnTo>
                <a:lnTo>
                  <a:pt x="48" y="162"/>
                </a:lnTo>
                <a:lnTo>
                  <a:pt x="42" y="162"/>
                </a:lnTo>
                <a:lnTo>
                  <a:pt x="30" y="168"/>
                </a:lnTo>
                <a:lnTo>
                  <a:pt x="18" y="168"/>
                </a:lnTo>
                <a:lnTo>
                  <a:pt x="12" y="174"/>
                </a:lnTo>
                <a:lnTo>
                  <a:pt x="6" y="174"/>
                </a:lnTo>
                <a:lnTo>
                  <a:pt x="12" y="186"/>
                </a:lnTo>
                <a:lnTo>
                  <a:pt x="18" y="192"/>
                </a:lnTo>
                <a:lnTo>
                  <a:pt x="18" y="204"/>
                </a:lnTo>
                <a:lnTo>
                  <a:pt x="24" y="210"/>
                </a:lnTo>
                <a:lnTo>
                  <a:pt x="36" y="234"/>
                </a:lnTo>
                <a:lnTo>
                  <a:pt x="42" y="240"/>
                </a:lnTo>
                <a:lnTo>
                  <a:pt x="42" y="246"/>
                </a:lnTo>
                <a:lnTo>
                  <a:pt x="36" y="252"/>
                </a:lnTo>
                <a:lnTo>
                  <a:pt x="36" y="264"/>
                </a:lnTo>
                <a:lnTo>
                  <a:pt x="12" y="270"/>
                </a:lnTo>
                <a:lnTo>
                  <a:pt x="12" y="288"/>
                </a:lnTo>
                <a:lnTo>
                  <a:pt x="0" y="288"/>
                </a:lnTo>
                <a:lnTo>
                  <a:pt x="0" y="294"/>
                </a:lnTo>
                <a:lnTo>
                  <a:pt x="6" y="300"/>
                </a:lnTo>
                <a:lnTo>
                  <a:pt x="12" y="300"/>
                </a:lnTo>
                <a:lnTo>
                  <a:pt x="24" y="312"/>
                </a:lnTo>
                <a:close/>
              </a:path>
            </a:pathLst>
          </a:custGeom>
          <a:solidFill>
            <a:sysClr val="window" lastClr="FFFFFF">
              <a:lumMod val="95000"/>
            </a:sysClr>
          </a:solidFill>
          <a:ln w="9525" cap="flat" cmpd="sng" algn="ctr">
            <a:solidFill>
              <a:sysClr val="windowText" lastClr="000000">
                <a:lumMod val="75000"/>
                <a:lumOff val="25000"/>
              </a:sys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8" name="Austria" descr="© INSCALE GmbH, 05.05.2010&#10;http://www.presentationload.com/">
            <a:extLst>
              <a:ext uri="{FF2B5EF4-FFF2-40B4-BE49-F238E27FC236}">
                <a16:creationId xmlns:a16="http://schemas.microsoft.com/office/drawing/2014/main" id="{4639517F-1309-E74A-F7E5-AEAB446178B7}"/>
              </a:ext>
            </a:extLst>
          </p:cNvPr>
          <p:cNvSpPr>
            <a:spLocks/>
          </p:cNvSpPr>
          <p:nvPr/>
        </p:nvSpPr>
        <p:spPr bwMode="gray">
          <a:xfrm>
            <a:off x="7324118" y="3410819"/>
            <a:ext cx="938645" cy="428704"/>
          </a:xfrm>
          <a:custGeom>
            <a:avLst/>
            <a:gdLst>
              <a:gd name="T0" fmla="*/ 2147483647 w 456"/>
              <a:gd name="T1" fmla="*/ 2147483647 h 204"/>
              <a:gd name="T2" fmla="*/ 2147483647 w 456"/>
              <a:gd name="T3" fmla="*/ 2147483647 h 204"/>
              <a:gd name="T4" fmla="*/ 2147483647 w 456"/>
              <a:gd name="T5" fmla="*/ 2147483647 h 204"/>
              <a:gd name="T6" fmla="*/ 2147483647 w 456"/>
              <a:gd name="T7" fmla="*/ 2147483647 h 204"/>
              <a:gd name="T8" fmla="*/ 2147483647 w 456"/>
              <a:gd name="T9" fmla="*/ 2147483647 h 204"/>
              <a:gd name="T10" fmla="*/ 2147483647 w 456"/>
              <a:gd name="T11" fmla="*/ 2147483647 h 204"/>
              <a:gd name="T12" fmla="*/ 2147483647 w 456"/>
              <a:gd name="T13" fmla="*/ 2147483647 h 204"/>
              <a:gd name="T14" fmla="*/ 2147483647 w 456"/>
              <a:gd name="T15" fmla="*/ 0 h 204"/>
              <a:gd name="T16" fmla="*/ 2147483647 w 456"/>
              <a:gd name="T17" fmla="*/ 2147483647 h 204"/>
              <a:gd name="T18" fmla="*/ 2147483647 w 456"/>
              <a:gd name="T19" fmla="*/ 2147483647 h 204"/>
              <a:gd name="T20" fmla="*/ 2147483647 w 456"/>
              <a:gd name="T21" fmla="*/ 2147483647 h 204"/>
              <a:gd name="T22" fmla="*/ 2147483647 w 456"/>
              <a:gd name="T23" fmla="*/ 2147483647 h 204"/>
              <a:gd name="T24" fmla="*/ 2147483647 w 456"/>
              <a:gd name="T25" fmla="*/ 2147483647 h 204"/>
              <a:gd name="T26" fmla="*/ 2147483647 w 456"/>
              <a:gd name="T27" fmla="*/ 2147483647 h 204"/>
              <a:gd name="T28" fmla="*/ 2147483647 w 456"/>
              <a:gd name="T29" fmla="*/ 2147483647 h 204"/>
              <a:gd name="T30" fmla="*/ 2147483647 w 456"/>
              <a:gd name="T31" fmla="*/ 2147483647 h 204"/>
              <a:gd name="T32" fmla="*/ 2147483647 w 456"/>
              <a:gd name="T33" fmla="*/ 2147483647 h 204"/>
              <a:gd name="T34" fmla="*/ 2147483647 w 456"/>
              <a:gd name="T35" fmla="*/ 2147483647 h 204"/>
              <a:gd name="T36" fmla="*/ 2147483647 w 456"/>
              <a:gd name="T37" fmla="*/ 2147483647 h 204"/>
              <a:gd name="T38" fmla="*/ 2147483647 w 456"/>
              <a:gd name="T39" fmla="*/ 2147483647 h 204"/>
              <a:gd name="T40" fmla="*/ 2147483647 w 456"/>
              <a:gd name="T41" fmla="*/ 2147483647 h 204"/>
              <a:gd name="T42" fmla="*/ 2147483647 w 456"/>
              <a:gd name="T43" fmla="*/ 2147483647 h 204"/>
              <a:gd name="T44" fmla="*/ 2147483647 w 456"/>
              <a:gd name="T45" fmla="*/ 2147483647 h 204"/>
              <a:gd name="T46" fmla="*/ 2147483647 w 456"/>
              <a:gd name="T47" fmla="*/ 2147483647 h 204"/>
              <a:gd name="T48" fmla="*/ 2147483647 w 456"/>
              <a:gd name="T49" fmla="*/ 2147483647 h 204"/>
              <a:gd name="T50" fmla="*/ 2147483647 w 456"/>
              <a:gd name="T51" fmla="*/ 2147483647 h 204"/>
              <a:gd name="T52" fmla="*/ 2147483647 w 456"/>
              <a:gd name="T53" fmla="*/ 2147483647 h 204"/>
              <a:gd name="T54" fmla="*/ 0 w 456"/>
              <a:gd name="T55" fmla="*/ 2147483647 h 204"/>
              <a:gd name="T56" fmla="*/ 2147483647 w 456"/>
              <a:gd name="T57" fmla="*/ 2147483647 h 204"/>
              <a:gd name="T58" fmla="*/ 2147483647 w 456"/>
              <a:gd name="T59" fmla="*/ 2147483647 h 204"/>
              <a:gd name="T60" fmla="*/ 2147483647 w 456"/>
              <a:gd name="T61" fmla="*/ 2147483647 h 204"/>
              <a:gd name="T62" fmla="*/ 2147483647 w 456"/>
              <a:gd name="T63" fmla="*/ 2147483647 h 204"/>
              <a:gd name="T64" fmla="*/ 2147483647 w 456"/>
              <a:gd name="T65" fmla="*/ 2147483647 h 204"/>
              <a:gd name="T66" fmla="*/ 2147483647 w 456"/>
              <a:gd name="T67" fmla="*/ 2147483647 h 204"/>
              <a:gd name="T68" fmla="*/ 2147483647 w 456"/>
              <a:gd name="T69" fmla="*/ 2147483647 h 204"/>
              <a:gd name="T70" fmla="*/ 2147483647 w 456"/>
              <a:gd name="T71" fmla="*/ 2147483647 h 204"/>
              <a:gd name="T72" fmla="*/ 2147483647 w 456"/>
              <a:gd name="T73" fmla="*/ 2147483647 h 204"/>
              <a:gd name="T74" fmla="*/ 2147483647 w 456"/>
              <a:gd name="T75" fmla="*/ 2147483647 h 204"/>
              <a:gd name="T76" fmla="*/ 2147483647 w 456"/>
              <a:gd name="T77" fmla="*/ 2147483647 h 204"/>
              <a:gd name="T78" fmla="*/ 2147483647 w 456"/>
              <a:gd name="T79" fmla="*/ 2147483647 h 204"/>
              <a:gd name="T80" fmla="*/ 2147483647 w 456"/>
              <a:gd name="T81" fmla="*/ 2147483647 h 204"/>
              <a:gd name="T82" fmla="*/ 2147483647 w 456"/>
              <a:gd name="T83" fmla="*/ 2147483647 h 204"/>
              <a:gd name="T84" fmla="*/ 2147483647 w 456"/>
              <a:gd name="T85" fmla="*/ 2147483647 h 204"/>
              <a:gd name="T86" fmla="*/ 2147483647 w 456"/>
              <a:gd name="T87" fmla="*/ 2147483647 h 204"/>
              <a:gd name="T88" fmla="*/ 2147483647 w 456"/>
              <a:gd name="T89" fmla="*/ 2147483647 h 204"/>
              <a:gd name="T90" fmla="*/ 2147483647 w 456"/>
              <a:gd name="T91" fmla="*/ 2147483647 h 204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w 456"/>
              <a:gd name="T139" fmla="*/ 0 h 204"/>
              <a:gd name="T140" fmla="*/ 456 w 456"/>
              <a:gd name="T141" fmla="*/ 204 h 204"/>
            </a:gdLst>
            <a:ahLst/>
            <a:cxnLst>
              <a:cxn ang="T92">
                <a:pos x="T0" y="T1"/>
              </a:cxn>
              <a:cxn ang="T93">
                <a:pos x="T2" y="T3"/>
              </a:cxn>
              <a:cxn ang="T94">
                <a:pos x="T4" y="T5"/>
              </a:cxn>
              <a:cxn ang="T95">
                <a:pos x="T6" y="T7"/>
              </a:cxn>
              <a:cxn ang="T96">
                <a:pos x="T8" y="T9"/>
              </a:cxn>
              <a:cxn ang="T97">
                <a:pos x="T10" y="T11"/>
              </a:cxn>
              <a:cxn ang="T98">
                <a:pos x="T12" y="T13"/>
              </a:cxn>
              <a:cxn ang="T99">
                <a:pos x="T14" y="T15"/>
              </a:cxn>
              <a:cxn ang="T100">
                <a:pos x="T16" y="T17"/>
              </a:cxn>
              <a:cxn ang="T101">
                <a:pos x="T18" y="T19"/>
              </a:cxn>
              <a:cxn ang="T102">
                <a:pos x="T20" y="T21"/>
              </a:cxn>
              <a:cxn ang="T103">
                <a:pos x="T22" y="T23"/>
              </a:cxn>
              <a:cxn ang="T104">
                <a:pos x="T24" y="T25"/>
              </a:cxn>
              <a:cxn ang="T105">
                <a:pos x="T26" y="T27"/>
              </a:cxn>
              <a:cxn ang="T106">
                <a:pos x="T28" y="T29"/>
              </a:cxn>
              <a:cxn ang="T107">
                <a:pos x="T30" y="T31"/>
              </a:cxn>
              <a:cxn ang="T108">
                <a:pos x="T32" y="T33"/>
              </a:cxn>
              <a:cxn ang="T109">
                <a:pos x="T34" y="T35"/>
              </a:cxn>
              <a:cxn ang="T110">
                <a:pos x="T36" y="T37"/>
              </a:cxn>
              <a:cxn ang="T111">
                <a:pos x="T38" y="T39"/>
              </a:cxn>
              <a:cxn ang="T112">
                <a:pos x="T40" y="T41"/>
              </a:cxn>
              <a:cxn ang="T113">
                <a:pos x="T42" y="T43"/>
              </a:cxn>
              <a:cxn ang="T114">
                <a:pos x="T44" y="T45"/>
              </a:cxn>
              <a:cxn ang="T115">
                <a:pos x="T46" y="T47"/>
              </a:cxn>
              <a:cxn ang="T116">
                <a:pos x="T48" y="T49"/>
              </a:cxn>
              <a:cxn ang="T117">
                <a:pos x="T50" y="T51"/>
              </a:cxn>
              <a:cxn ang="T118">
                <a:pos x="T52" y="T53"/>
              </a:cxn>
              <a:cxn ang="T119">
                <a:pos x="T54" y="T55"/>
              </a:cxn>
              <a:cxn ang="T120">
                <a:pos x="T56" y="T57"/>
              </a:cxn>
              <a:cxn ang="T121">
                <a:pos x="T58" y="T59"/>
              </a:cxn>
              <a:cxn ang="T122">
                <a:pos x="T60" y="T61"/>
              </a:cxn>
              <a:cxn ang="T123">
                <a:pos x="T62" y="T63"/>
              </a:cxn>
              <a:cxn ang="T124">
                <a:pos x="T64" y="T65"/>
              </a:cxn>
              <a:cxn ang="T125">
                <a:pos x="T66" y="T67"/>
              </a:cxn>
              <a:cxn ang="T126">
                <a:pos x="T68" y="T69"/>
              </a:cxn>
              <a:cxn ang="T127">
                <a:pos x="T70" y="T71"/>
              </a:cxn>
              <a:cxn ang="T128">
                <a:pos x="T72" y="T73"/>
              </a:cxn>
              <a:cxn ang="T129">
                <a:pos x="T74" y="T75"/>
              </a:cxn>
              <a:cxn ang="T130">
                <a:pos x="T76" y="T77"/>
              </a:cxn>
              <a:cxn ang="T131">
                <a:pos x="T78" y="T79"/>
              </a:cxn>
              <a:cxn ang="T132">
                <a:pos x="T80" y="T81"/>
              </a:cxn>
              <a:cxn ang="T133">
                <a:pos x="T82" y="T83"/>
              </a:cxn>
              <a:cxn ang="T134">
                <a:pos x="T84" y="T85"/>
              </a:cxn>
              <a:cxn ang="T135">
                <a:pos x="T86" y="T87"/>
              </a:cxn>
              <a:cxn ang="T136">
                <a:pos x="T88" y="T89"/>
              </a:cxn>
              <a:cxn ang="T137">
                <a:pos x="T90" y="T91"/>
              </a:cxn>
            </a:cxnLst>
            <a:rect l="T138" t="T139" r="T140" b="T141"/>
            <a:pathLst>
              <a:path w="456" h="204">
                <a:moveTo>
                  <a:pt x="456" y="102"/>
                </a:moveTo>
                <a:lnTo>
                  <a:pt x="456" y="60"/>
                </a:lnTo>
                <a:lnTo>
                  <a:pt x="450" y="60"/>
                </a:lnTo>
                <a:lnTo>
                  <a:pt x="450" y="48"/>
                </a:lnTo>
                <a:lnTo>
                  <a:pt x="456" y="24"/>
                </a:lnTo>
                <a:lnTo>
                  <a:pt x="444" y="18"/>
                </a:lnTo>
                <a:lnTo>
                  <a:pt x="438" y="18"/>
                </a:lnTo>
                <a:lnTo>
                  <a:pt x="432" y="12"/>
                </a:lnTo>
                <a:lnTo>
                  <a:pt x="420" y="12"/>
                </a:lnTo>
                <a:lnTo>
                  <a:pt x="414" y="18"/>
                </a:lnTo>
                <a:lnTo>
                  <a:pt x="402" y="24"/>
                </a:lnTo>
                <a:lnTo>
                  <a:pt x="390" y="12"/>
                </a:lnTo>
                <a:lnTo>
                  <a:pt x="378" y="18"/>
                </a:lnTo>
                <a:lnTo>
                  <a:pt x="366" y="6"/>
                </a:lnTo>
                <a:lnTo>
                  <a:pt x="354" y="0"/>
                </a:lnTo>
                <a:lnTo>
                  <a:pt x="336" y="0"/>
                </a:lnTo>
                <a:lnTo>
                  <a:pt x="330" y="6"/>
                </a:lnTo>
                <a:lnTo>
                  <a:pt x="324" y="18"/>
                </a:lnTo>
                <a:lnTo>
                  <a:pt x="318" y="18"/>
                </a:lnTo>
                <a:lnTo>
                  <a:pt x="318" y="36"/>
                </a:lnTo>
                <a:lnTo>
                  <a:pt x="306" y="30"/>
                </a:lnTo>
                <a:lnTo>
                  <a:pt x="300" y="30"/>
                </a:lnTo>
                <a:lnTo>
                  <a:pt x="288" y="36"/>
                </a:lnTo>
                <a:lnTo>
                  <a:pt x="276" y="36"/>
                </a:lnTo>
                <a:lnTo>
                  <a:pt x="258" y="18"/>
                </a:lnTo>
                <a:lnTo>
                  <a:pt x="252" y="36"/>
                </a:lnTo>
                <a:lnTo>
                  <a:pt x="234" y="36"/>
                </a:lnTo>
                <a:lnTo>
                  <a:pt x="240" y="48"/>
                </a:lnTo>
                <a:lnTo>
                  <a:pt x="240" y="66"/>
                </a:lnTo>
                <a:lnTo>
                  <a:pt x="234" y="66"/>
                </a:lnTo>
                <a:lnTo>
                  <a:pt x="228" y="60"/>
                </a:lnTo>
                <a:lnTo>
                  <a:pt x="210" y="60"/>
                </a:lnTo>
                <a:lnTo>
                  <a:pt x="204" y="66"/>
                </a:lnTo>
                <a:lnTo>
                  <a:pt x="204" y="72"/>
                </a:lnTo>
                <a:lnTo>
                  <a:pt x="198" y="78"/>
                </a:lnTo>
                <a:lnTo>
                  <a:pt x="198" y="84"/>
                </a:lnTo>
                <a:lnTo>
                  <a:pt x="210" y="84"/>
                </a:lnTo>
                <a:lnTo>
                  <a:pt x="210" y="126"/>
                </a:lnTo>
                <a:lnTo>
                  <a:pt x="204" y="126"/>
                </a:lnTo>
                <a:lnTo>
                  <a:pt x="192" y="114"/>
                </a:lnTo>
                <a:lnTo>
                  <a:pt x="174" y="108"/>
                </a:lnTo>
                <a:lnTo>
                  <a:pt x="162" y="102"/>
                </a:lnTo>
                <a:lnTo>
                  <a:pt x="144" y="114"/>
                </a:lnTo>
                <a:lnTo>
                  <a:pt x="126" y="114"/>
                </a:lnTo>
                <a:lnTo>
                  <a:pt x="108" y="126"/>
                </a:lnTo>
                <a:lnTo>
                  <a:pt x="102" y="132"/>
                </a:lnTo>
                <a:lnTo>
                  <a:pt x="84" y="132"/>
                </a:lnTo>
                <a:lnTo>
                  <a:pt x="66" y="114"/>
                </a:lnTo>
                <a:lnTo>
                  <a:pt x="48" y="114"/>
                </a:lnTo>
                <a:lnTo>
                  <a:pt x="48" y="126"/>
                </a:lnTo>
                <a:lnTo>
                  <a:pt x="42" y="132"/>
                </a:lnTo>
                <a:lnTo>
                  <a:pt x="30" y="132"/>
                </a:lnTo>
                <a:lnTo>
                  <a:pt x="30" y="126"/>
                </a:lnTo>
                <a:lnTo>
                  <a:pt x="24" y="120"/>
                </a:lnTo>
                <a:lnTo>
                  <a:pt x="0" y="120"/>
                </a:lnTo>
                <a:lnTo>
                  <a:pt x="0" y="156"/>
                </a:lnTo>
                <a:lnTo>
                  <a:pt x="18" y="156"/>
                </a:lnTo>
                <a:lnTo>
                  <a:pt x="18" y="174"/>
                </a:lnTo>
                <a:lnTo>
                  <a:pt x="24" y="174"/>
                </a:lnTo>
                <a:lnTo>
                  <a:pt x="42" y="156"/>
                </a:lnTo>
                <a:lnTo>
                  <a:pt x="48" y="156"/>
                </a:lnTo>
                <a:lnTo>
                  <a:pt x="60" y="168"/>
                </a:lnTo>
                <a:lnTo>
                  <a:pt x="60" y="174"/>
                </a:lnTo>
                <a:lnTo>
                  <a:pt x="72" y="174"/>
                </a:lnTo>
                <a:lnTo>
                  <a:pt x="84" y="180"/>
                </a:lnTo>
                <a:lnTo>
                  <a:pt x="96" y="162"/>
                </a:lnTo>
                <a:lnTo>
                  <a:pt x="138" y="162"/>
                </a:lnTo>
                <a:lnTo>
                  <a:pt x="138" y="156"/>
                </a:lnTo>
                <a:lnTo>
                  <a:pt x="144" y="150"/>
                </a:lnTo>
                <a:lnTo>
                  <a:pt x="162" y="150"/>
                </a:lnTo>
                <a:lnTo>
                  <a:pt x="168" y="156"/>
                </a:lnTo>
                <a:lnTo>
                  <a:pt x="168" y="174"/>
                </a:lnTo>
                <a:lnTo>
                  <a:pt x="180" y="174"/>
                </a:lnTo>
                <a:lnTo>
                  <a:pt x="186" y="192"/>
                </a:lnTo>
                <a:lnTo>
                  <a:pt x="240" y="192"/>
                </a:lnTo>
                <a:lnTo>
                  <a:pt x="240" y="204"/>
                </a:lnTo>
                <a:lnTo>
                  <a:pt x="258" y="204"/>
                </a:lnTo>
                <a:lnTo>
                  <a:pt x="264" y="198"/>
                </a:lnTo>
                <a:lnTo>
                  <a:pt x="282" y="198"/>
                </a:lnTo>
                <a:lnTo>
                  <a:pt x="288" y="204"/>
                </a:lnTo>
                <a:lnTo>
                  <a:pt x="318" y="204"/>
                </a:lnTo>
                <a:lnTo>
                  <a:pt x="318" y="192"/>
                </a:lnTo>
                <a:lnTo>
                  <a:pt x="366" y="192"/>
                </a:lnTo>
                <a:lnTo>
                  <a:pt x="378" y="186"/>
                </a:lnTo>
                <a:lnTo>
                  <a:pt x="402" y="192"/>
                </a:lnTo>
                <a:lnTo>
                  <a:pt x="414" y="156"/>
                </a:lnTo>
                <a:lnTo>
                  <a:pt x="432" y="156"/>
                </a:lnTo>
                <a:lnTo>
                  <a:pt x="432" y="132"/>
                </a:lnTo>
                <a:lnTo>
                  <a:pt x="444" y="114"/>
                </a:lnTo>
                <a:lnTo>
                  <a:pt x="432" y="114"/>
                </a:lnTo>
                <a:lnTo>
                  <a:pt x="438" y="102"/>
                </a:lnTo>
                <a:lnTo>
                  <a:pt x="456" y="102"/>
                </a:lnTo>
                <a:close/>
              </a:path>
            </a:pathLst>
          </a:custGeom>
          <a:solidFill>
            <a:srgbClr val="8FAADC"/>
          </a:solidFill>
          <a:ln w="9525" cap="flat" cmpd="sng" algn="ctr">
            <a:solidFill>
              <a:sysClr val="windowText" lastClr="000000">
                <a:lumMod val="75000"/>
                <a:lumOff val="25000"/>
              </a:sys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9" name="Andorra" descr="© INSCALE GmbH, 05.05.2010&#10;http://www.presentationload.com/">
            <a:extLst>
              <a:ext uri="{FF2B5EF4-FFF2-40B4-BE49-F238E27FC236}">
                <a16:creationId xmlns:a16="http://schemas.microsoft.com/office/drawing/2014/main" id="{190EBCD8-378E-F131-EAA2-82899381F0C0}"/>
              </a:ext>
            </a:extLst>
          </p:cNvPr>
          <p:cNvSpPr>
            <a:spLocks/>
          </p:cNvSpPr>
          <p:nvPr/>
        </p:nvSpPr>
        <p:spPr bwMode="gray">
          <a:xfrm>
            <a:off x="6233045" y="4474347"/>
            <a:ext cx="64183" cy="32976"/>
          </a:xfrm>
          <a:custGeom>
            <a:avLst/>
            <a:gdLst>
              <a:gd name="T0" fmla="*/ 2147483647 w 30"/>
              <a:gd name="T1" fmla="*/ 2147483647 h 18"/>
              <a:gd name="T2" fmla="*/ 2147483647 w 30"/>
              <a:gd name="T3" fmla="*/ 2147483647 h 18"/>
              <a:gd name="T4" fmla="*/ 2147483647 w 30"/>
              <a:gd name="T5" fmla="*/ 2147483647 h 18"/>
              <a:gd name="T6" fmla="*/ 2147483647 w 30"/>
              <a:gd name="T7" fmla="*/ 0 h 18"/>
              <a:gd name="T8" fmla="*/ 0 w 30"/>
              <a:gd name="T9" fmla="*/ 0 h 18"/>
              <a:gd name="T10" fmla="*/ 2147483647 w 30"/>
              <a:gd name="T11" fmla="*/ 2147483647 h 18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30"/>
              <a:gd name="T19" fmla="*/ 0 h 18"/>
              <a:gd name="T20" fmla="*/ 30 w 30"/>
              <a:gd name="T21" fmla="*/ 18 h 18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30" h="18">
                <a:moveTo>
                  <a:pt x="6" y="18"/>
                </a:moveTo>
                <a:lnTo>
                  <a:pt x="18" y="12"/>
                </a:lnTo>
                <a:lnTo>
                  <a:pt x="30" y="12"/>
                </a:lnTo>
                <a:lnTo>
                  <a:pt x="30" y="0"/>
                </a:lnTo>
                <a:lnTo>
                  <a:pt x="0" y="0"/>
                </a:lnTo>
                <a:lnTo>
                  <a:pt x="6" y="18"/>
                </a:lnTo>
                <a:close/>
              </a:path>
            </a:pathLst>
          </a:custGeom>
          <a:solidFill>
            <a:sysClr val="window" lastClr="FFFFFF">
              <a:lumMod val="95000"/>
            </a:sysClr>
          </a:solidFill>
          <a:ln w="9525" cap="flat" cmpd="sng" algn="ctr">
            <a:solidFill>
              <a:sysClr val="windowText" lastClr="000000">
                <a:lumMod val="75000"/>
                <a:lumOff val="25000"/>
              </a:sys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0" name="Albania" descr="© INSCALE GmbH, 05.05.2010&#10;http://www.presentationload.com/">
            <a:extLst>
              <a:ext uri="{FF2B5EF4-FFF2-40B4-BE49-F238E27FC236}">
                <a16:creationId xmlns:a16="http://schemas.microsoft.com/office/drawing/2014/main" id="{3C390C9C-C38E-ACC1-26DC-95EF56AD959D}"/>
              </a:ext>
            </a:extLst>
          </p:cNvPr>
          <p:cNvSpPr>
            <a:spLocks/>
          </p:cNvSpPr>
          <p:nvPr/>
        </p:nvSpPr>
        <p:spPr bwMode="gray">
          <a:xfrm>
            <a:off x="8567632" y="4474333"/>
            <a:ext cx="296838" cy="519398"/>
          </a:xfrm>
          <a:custGeom>
            <a:avLst/>
            <a:gdLst>
              <a:gd name="T0" fmla="*/ 2147483647 w 144"/>
              <a:gd name="T1" fmla="*/ 2147483647 h 246"/>
              <a:gd name="T2" fmla="*/ 2147483647 w 144"/>
              <a:gd name="T3" fmla="*/ 2147483647 h 246"/>
              <a:gd name="T4" fmla="*/ 2147483647 w 144"/>
              <a:gd name="T5" fmla="*/ 2147483647 h 246"/>
              <a:gd name="T6" fmla="*/ 2147483647 w 144"/>
              <a:gd name="T7" fmla="*/ 2147483647 h 246"/>
              <a:gd name="T8" fmla="*/ 2147483647 w 144"/>
              <a:gd name="T9" fmla="*/ 2147483647 h 246"/>
              <a:gd name="T10" fmla="*/ 2147483647 w 144"/>
              <a:gd name="T11" fmla="*/ 2147483647 h 246"/>
              <a:gd name="T12" fmla="*/ 2147483647 w 144"/>
              <a:gd name="T13" fmla="*/ 2147483647 h 246"/>
              <a:gd name="T14" fmla="*/ 2147483647 w 144"/>
              <a:gd name="T15" fmla="*/ 2147483647 h 246"/>
              <a:gd name="T16" fmla="*/ 2147483647 w 144"/>
              <a:gd name="T17" fmla="*/ 2147483647 h 246"/>
              <a:gd name="T18" fmla="*/ 2147483647 w 144"/>
              <a:gd name="T19" fmla="*/ 2147483647 h 246"/>
              <a:gd name="T20" fmla="*/ 2147483647 w 144"/>
              <a:gd name="T21" fmla="*/ 2147483647 h 246"/>
              <a:gd name="T22" fmla="*/ 2147483647 w 144"/>
              <a:gd name="T23" fmla="*/ 2147483647 h 246"/>
              <a:gd name="T24" fmla="*/ 2147483647 w 144"/>
              <a:gd name="T25" fmla="*/ 2147483647 h 246"/>
              <a:gd name="T26" fmla="*/ 2147483647 w 144"/>
              <a:gd name="T27" fmla="*/ 2147483647 h 246"/>
              <a:gd name="T28" fmla="*/ 2147483647 w 144"/>
              <a:gd name="T29" fmla="*/ 2147483647 h 246"/>
              <a:gd name="T30" fmla="*/ 2147483647 w 144"/>
              <a:gd name="T31" fmla="*/ 2147483647 h 246"/>
              <a:gd name="T32" fmla="*/ 2147483647 w 144"/>
              <a:gd name="T33" fmla="*/ 2147483647 h 246"/>
              <a:gd name="T34" fmla="*/ 2147483647 w 144"/>
              <a:gd name="T35" fmla="*/ 2147483647 h 246"/>
              <a:gd name="T36" fmla="*/ 2147483647 w 144"/>
              <a:gd name="T37" fmla="*/ 2147483647 h 246"/>
              <a:gd name="T38" fmla="*/ 2147483647 w 144"/>
              <a:gd name="T39" fmla="*/ 0 h 246"/>
              <a:gd name="T40" fmla="*/ 2147483647 w 144"/>
              <a:gd name="T41" fmla="*/ 2147483647 h 246"/>
              <a:gd name="T42" fmla="*/ 2147483647 w 144"/>
              <a:gd name="T43" fmla="*/ 2147483647 h 246"/>
              <a:gd name="T44" fmla="*/ 0 w 144"/>
              <a:gd name="T45" fmla="*/ 2147483647 h 246"/>
              <a:gd name="T46" fmla="*/ 2147483647 w 144"/>
              <a:gd name="T47" fmla="*/ 2147483647 h 246"/>
              <a:gd name="T48" fmla="*/ 2147483647 w 144"/>
              <a:gd name="T49" fmla="*/ 2147483647 h 246"/>
              <a:gd name="T50" fmla="*/ 2147483647 w 144"/>
              <a:gd name="T51" fmla="*/ 2147483647 h 246"/>
              <a:gd name="T52" fmla="*/ 2147483647 w 144"/>
              <a:gd name="T53" fmla="*/ 2147483647 h 246"/>
              <a:gd name="T54" fmla="*/ 2147483647 w 144"/>
              <a:gd name="T55" fmla="*/ 2147483647 h 246"/>
              <a:gd name="T56" fmla="*/ 2147483647 w 144"/>
              <a:gd name="T57" fmla="*/ 2147483647 h 246"/>
              <a:gd name="T58" fmla="*/ 2147483647 w 144"/>
              <a:gd name="T59" fmla="*/ 2147483647 h 246"/>
              <a:gd name="T60" fmla="*/ 2147483647 w 144"/>
              <a:gd name="T61" fmla="*/ 2147483647 h 246"/>
              <a:gd name="T62" fmla="*/ 2147483647 w 144"/>
              <a:gd name="T63" fmla="*/ 2147483647 h 246"/>
              <a:gd name="T64" fmla="*/ 2147483647 w 144"/>
              <a:gd name="T65" fmla="*/ 2147483647 h 246"/>
              <a:gd name="T66" fmla="*/ 2147483647 w 144"/>
              <a:gd name="T67" fmla="*/ 2147483647 h 246"/>
              <a:gd name="T68" fmla="*/ 2147483647 w 144"/>
              <a:gd name="T69" fmla="*/ 2147483647 h 246"/>
              <a:gd name="T70" fmla="*/ 2147483647 w 144"/>
              <a:gd name="T71" fmla="*/ 2147483647 h 246"/>
              <a:gd name="T72" fmla="*/ 2147483647 w 144"/>
              <a:gd name="T73" fmla="*/ 2147483647 h 246"/>
              <a:gd name="T74" fmla="*/ 2147483647 w 144"/>
              <a:gd name="T75" fmla="*/ 2147483647 h 246"/>
              <a:gd name="T76" fmla="*/ 2147483647 w 144"/>
              <a:gd name="T77" fmla="*/ 2147483647 h 246"/>
              <a:gd name="T78" fmla="*/ 2147483647 w 144"/>
              <a:gd name="T79" fmla="*/ 2147483647 h 246"/>
              <a:gd name="T80" fmla="*/ 2147483647 w 144"/>
              <a:gd name="T81" fmla="*/ 2147483647 h 246"/>
              <a:gd name="T82" fmla="*/ 2147483647 w 144"/>
              <a:gd name="T83" fmla="*/ 2147483647 h 246"/>
              <a:gd name="T84" fmla="*/ 2147483647 w 144"/>
              <a:gd name="T85" fmla="*/ 2147483647 h 246"/>
              <a:gd name="T86" fmla="*/ 2147483647 w 144"/>
              <a:gd name="T87" fmla="*/ 2147483647 h 246"/>
              <a:gd name="T88" fmla="*/ 2147483647 w 144"/>
              <a:gd name="T89" fmla="*/ 2147483647 h 24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w 144"/>
              <a:gd name="T136" fmla="*/ 0 h 246"/>
              <a:gd name="T137" fmla="*/ 144 w 144"/>
              <a:gd name="T138" fmla="*/ 246 h 24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T135" t="T136" r="T137" b="T138"/>
            <a:pathLst>
              <a:path w="144" h="246">
                <a:moveTo>
                  <a:pt x="96" y="210"/>
                </a:moveTo>
                <a:lnTo>
                  <a:pt x="96" y="204"/>
                </a:lnTo>
                <a:lnTo>
                  <a:pt x="108" y="204"/>
                </a:lnTo>
                <a:lnTo>
                  <a:pt x="120" y="198"/>
                </a:lnTo>
                <a:lnTo>
                  <a:pt x="120" y="174"/>
                </a:lnTo>
                <a:lnTo>
                  <a:pt x="138" y="174"/>
                </a:lnTo>
                <a:lnTo>
                  <a:pt x="144" y="168"/>
                </a:lnTo>
                <a:lnTo>
                  <a:pt x="144" y="138"/>
                </a:lnTo>
                <a:lnTo>
                  <a:pt x="120" y="144"/>
                </a:lnTo>
                <a:lnTo>
                  <a:pt x="120" y="126"/>
                </a:lnTo>
                <a:lnTo>
                  <a:pt x="114" y="126"/>
                </a:lnTo>
                <a:lnTo>
                  <a:pt x="108" y="120"/>
                </a:lnTo>
                <a:lnTo>
                  <a:pt x="108" y="96"/>
                </a:lnTo>
                <a:lnTo>
                  <a:pt x="102" y="84"/>
                </a:lnTo>
                <a:lnTo>
                  <a:pt x="102" y="42"/>
                </a:lnTo>
                <a:lnTo>
                  <a:pt x="96" y="24"/>
                </a:lnTo>
                <a:lnTo>
                  <a:pt x="84" y="24"/>
                </a:lnTo>
                <a:lnTo>
                  <a:pt x="72" y="6"/>
                </a:lnTo>
                <a:lnTo>
                  <a:pt x="66" y="12"/>
                </a:lnTo>
                <a:lnTo>
                  <a:pt x="36" y="0"/>
                </a:lnTo>
                <a:lnTo>
                  <a:pt x="36" y="18"/>
                </a:lnTo>
                <a:lnTo>
                  <a:pt x="24" y="24"/>
                </a:lnTo>
                <a:lnTo>
                  <a:pt x="0" y="24"/>
                </a:lnTo>
                <a:lnTo>
                  <a:pt x="18" y="36"/>
                </a:lnTo>
                <a:lnTo>
                  <a:pt x="24" y="30"/>
                </a:lnTo>
                <a:lnTo>
                  <a:pt x="30" y="48"/>
                </a:lnTo>
                <a:lnTo>
                  <a:pt x="18" y="60"/>
                </a:lnTo>
                <a:lnTo>
                  <a:pt x="24" y="66"/>
                </a:lnTo>
                <a:lnTo>
                  <a:pt x="48" y="66"/>
                </a:lnTo>
                <a:lnTo>
                  <a:pt x="48" y="84"/>
                </a:lnTo>
                <a:lnTo>
                  <a:pt x="42" y="96"/>
                </a:lnTo>
                <a:lnTo>
                  <a:pt x="42" y="114"/>
                </a:lnTo>
                <a:lnTo>
                  <a:pt x="36" y="132"/>
                </a:lnTo>
                <a:lnTo>
                  <a:pt x="36" y="156"/>
                </a:lnTo>
                <a:lnTo>
                  <a:pt x="24" y="180"/>
                </a:lnTo>
                <a:lnTo>
                  <a:pt x="24" y="186"/>
                </a:lnTo>
                <a:lnTo>
                  <a:pt x="42" y="204"/>
                </a:lnTo>
                <a:lnTo>
                  <a:pt x="54" y="210"/>
                </a:lnTo>
                <a:lnTo>
                  <a:pt x="60" y="216"/>
                </a:lnTo>
                <a:lnTo>
                  <a:pt x="60" y="234"/>
                </a:lnTo>
                <a:lnTo>
                  <a:pt x="66" y="240"/>
                </a:lnTo>
                <a:lnTo>
                  <a:pt x="84" y="240"/>
                </a:lnTo>
                <a:lnTo>
                  <a:pt x="90" y="246"/>
                </a:lnTo>
                <a:lnTo>
                  <a:pt x="96" y="246"/>
                </a:lnTo>
                <a:lnTo>
                  <a:pt x="96" y="210"/>
                </a:lnTo>
                <a:close/>
              </a:path>
            </a:pathLst>
          </a:custGeom>
          <a:solidFill>
            <a:sysClr val="window" lastClr="FFFFFF">
              <a:lumMod val="95000"/>
            </a:sysClr>
          </a:solidFill>
          <a:ln w="9525" cap="flat" cmpd="sng" algn="ctr">
            <a:solidFill>
              <a:sysClr val="windowText" lastClr="000000">
                <a:lumMod val="75000"/>
                <a:lumOff val="25000"/>
              </a:sys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1" name="Speech Bubble: Rectangle with Corners Rounded 180">
            <a:extLst>
              <a:ext uri="{FF2B5EF4-FFF2-40B4-BE49-F238E27FC236}">
                <a16:creationId xmlns:a16="http://schemas.microsoft.com/office/drawing/2014/main" id="{1506C324-DC70-EFD2-D793-90DA938CCFD9}"/>
              </a:ext>
            </a:extLst>
          </p:cNvPr>
          <p:cNvSpPr/>
          <p:nvPr/>
        </p:nvSpPr>
        <p:spPr>
          <a:xfrm>
            <a:off x="3646841" y="1669194"/>
            <a:ext cx="1797066" cy="902759"/>
          </a:xfrm>
          <a:prstGeom prst="wedgeRoundRectCallout">
            <a:avLst>
              <a:gd name="adj1" fmla="val 73648"/>
              <a:gd name="adj2" fmla="val 52057"/>
              <a:gd name="adj3" fmla="val 16667"/>
            </a:avLst>
          </a:prstGeom>
          <a:solidFill>
            <a:sysClr val="window" lastClr="FFFFFF"/>
          </a:solidFill>
          <a:ln w="28575" cap="flat" cmpd="sng" algn="ctr">
            <a:solidFill>
              <a:srgbClr val="C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2" name="AutoShape 2">
            <a:extLst>
              <a:ext uri="{FF2B5EF4-FFF2-40B4-BE49-F238E27FC236}">
                <a16:creationId xmlns:a16="http://schemas.microsoft.com/office/drawing/2014/main" id="{D46ADD7E-F14C-742F-6A6A-6AD47654BD8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619801" y="3303761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pic>
        <p:nvPicPr>
          <p:cNvPr id="183" name="Picture 182">
            <a:extLst>
              <a:ext uri="{FF2B5EF4-FFF2-40B4-BE49-F238E27FC236}">
                <a16:creationId xmlns:a16="http://schemas.microsoft.com/office/drawing/2014/main" id="{15E265A8-E8FF-E989-0B86-C369076363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8769" y="2224983"/>
            <a:ext cx="1606303" cy="239536"/>
          </a:xfrm>
          <a:prstGeom prst="rect">
            <a:avLst/>
          </a:prstGeom>
        </p:spPr>
      </p:pic>
      <p:pic>
        <p:nvPicPr>
          <p:cNvPr id="184" name="Picture 183">
            <a:extLst>
              <a:ext uri="{FF2B5EF4-FFF2-40B4-BE49-F238E27FC236}">
                <a16:creationId xmlns:a16="http://schemas.microsoft.com/office/drawing/2014/main" id="{F870E225-F5AC-5E61-C887-E22458E5E1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1633" y="1768569"/>
            <a:ext cx="1676212" cy="352004"/>
          </a:xfrm>
          <a:prstGeom prst="rect">
            <a:avLst/>
          </a:prstGeom>
        </p:spPr>
      </p:pic>
      <p:sp>
        <p:nvSpPr>
          <p:cNvPr id="185" name="Cyprus" descr="© INSCALE GmbH, 05.05.2010&#10;http://www.presentationload.com/">
            <a:extLst>
              <a:ext uri="{FF2B5EF4-FFF2-40B4-BE49-F238E27FC236}">
                <a16:creationId xmlns:a16="http://schemas.microsoft.com/office/drawing/2014/main" id="{9B68A94E-C4EF-F070-1E1F-52358F3191BD}"/>
              </a:ext>
            </a:extLst>
          </p:cNvPr>
          <p:cNvSpPr>
            <a:spLocks/>
          </p:cNvSpPr>
          <p:nvPr/>
        </p:nvSpPr>
        <p:spPr bwMode="gray">
          <a:xfrm>
            <a:off x="10335527" y="5684448"/>
            <a:ext cx="571746" cy="349881"/>
          </a:xfrm>
          <a:custGeom>
            <a:avLst/>
            <a:gdLst>
              <a:gd name="T0" fmla="*/ 0 w 150"/>
              <a:gd name="T1" fmla="*/ 2147483647 h 84"/>
              <a:gd name="T2" fmla="*/ 2147483647 w 150"/>
              <a:gd name="T3" fmla="*/ 2147483647 h 84"/>
              <a:gd name="T4" fmla="*/ 2147483647 w 150"/>
              <a:gd name="T5" fmla="*/ 2147483647 h 84"/>
              <a:gd name="T6" fmla="*/ 2147483647 w 150"/>
              <a:gd name="T7" fmla="*/ 2147483647 h 84"/>
              <a:gd name="T8" fmla="*/ 2147483647 w 150"/>
              <a:gd name="T9" fmla="*/ 2147483647 h 84"/>
              <a:gd name="T10" fmla="*/ 2147483647 w 150"/>
              <a:gd name="T11" fmla="*/ 2147483647 h 84"/>
              <a:gd name="T12" fmla="*/ 2147483647 w 150"/>
              <a:gd name="T13" fmla="*/ 2147483647 h 84"/>
              <a:gd name="T14" fmla="*/ 2147483647 w 150"/>
              <a:gd name="T15" fmla="*/ 2147483647 h 84"/>
              <a:gd name="T16" fmla="*/ 2147483647 w 150"/>
              <a:gd name="T17" fmla="*/ 2147483647 h 84"/>
              <a:gd name="T18" fmla="*/ 2147483647 w 150"/>
              <a:gd name="T19" fmla="*/ 2147483647 h 84"/>
              <a:gd name="T20" fmla="*/ 2147483647 w 150"/>
              <a:gd name="T21" fmla="*/ 2147483647 h 84"/>
              <a:gd name="T22" fmla="*/ 2147483647 w 150"/>
              <a:gd name="T23" fmla="*/ 2147483647 h 84"/>
              <a:gd name="T24" fmla="*/ 2147483647 w 150"/>
              <a:gd name="T25" fmla="*/ 2147483647 h 84"/>
              <a:gd name="T26" fmla="*/ 2147483647 w 150"/>
              <a:gd name="T27" fmla="*/ 0 h 84"/>
              <a:gd name="T28" fmla="*/ 2147483647 w 150"/>
              <a:gd name="T29" fmla="*/ 2147483647 h 84"/>
              <a:gd name="T30" fmla="*/ 2147483647 w 150"/>
              <a:gd name="T31" fmla="*/ 2147483647 h 84"/>
              <a:gd name="T32" fmla="*/ 2147483647 w 150"/>
              <a:gd name="T33" fmla="*/ 2147483647 h 84"/>
              <a:gd name="T34" fmla="*/ 2147483647 w 150"/>
              <a:gd name="T35" fmla="*/ 2147483647 h 84"/>
              <a:gd name="T36" fmla="*/ 2147483647 w 150"/>
              <a:gd name="T37" fmla="*/ 2147483647 h 84"/>
              <a:gd name="T38" fmla="*/ 0 w 150"/>
              <a:gd name="T39" fmla="*/ 2147483647 h 84"/>
              <a:gd name="T40" fmla="*/ 0 w 150"/>
              <a:gd name="T41" fmla="*/ 2147483647 h 84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w 150"/>
              <a:gd name="T64" fmla="*/ 0 h 84"/>
              <a:gd name="T65" fmla="*/ 150 w 150"/>
              <a:gd name="T66" fmla="*/ 84 h 84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T63" t="T64" r="T65" b="T66"/>
            <a:pathLst>
              <a:path w="150" h="84">
                <a:moveTo>
                  <a:pt x="0" y="48"/>
                </a:moveTo>
                <a:lnTo>
                  <a:pt x="6" y="60"/>
                </a:lnTo>
                <a:lnTo>
                  <a:pt x="30" y="72"/>
                </a:lnTo>
                <a:lnTo>
                  <a:pt x="36" y="84"/>
                </a:lnTo>
                <a:lnTo>
                  <a:pt x="54" y="84"/>
                </a:lnTo>
                <a:lnTo>
                  <a:pt x="60" y="78"/>
                </a:lnTo>
                <a:lnTo>
                  <a:pt x="72" y="72"/>
                </a:lnTo>
                <a:lnTo>
                  <a:pt x="78" y="66"/>
                </a:lnTo>
                <a:lnTo>
                  <a:pt x="90" y="60"/>
                </a:lnTo>
                <a:lnTo>
                  <a:pt x="96" y="54"/>
                </a:lnTo>
                <a:lnTo>
                  <a:pt x="102" y="60"/>
                </a:lnTo>
                <a:lnTo>
                  <a:pt x="120" y="60"/>
                </a:lnTo>
                <a:lnTo>
                  <a:pt x="120" y="36"/>
                </a:lnTo>
                <a:lnTo>
                  <a:pt x="150" y="0"/>
                </a:lnTo>
                <a:lnTo>
                  <a:pt x="108" y="24"/>
                </a:lnTo>
                <a:lnTo>
                  <a:pt x="54" y="24"/>
                </a:lnTo>
                <a:lnTo>
                  <a:pt x="48" y="30"/>
                </a:lnTo>
                <a:lnTo>
                  <a:pt x="48" y="36"/>
                </a:lnTo>
                <a:lnTo>
                  <a:pt x="12" y="36"/>
                </a:lnTo>
                <a:lnTo>
                  <a:pt x="0" y="42"/>
                </a:lnTo>
                <a:lnTo>
                  <a:pt x="0" y="48"/>
                </a:lnTo>
                <a:close/>
              </a:path>
            </a:pathLst>
          </a:custGeom>
          <a:solidFill>
            <a:srgbClr val="8FAADC"/>
          </a:solidFill>
          <a:ln w="9525" cap="flat" cmpd="sng" algn="ctr">
            <a:solidFill>
              <a:sysClr val="windowText" lastClr="000000">
                <a:lumMod val="75000"/>
                <a:lumOff val="25000"/>
              </a:sys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6" name="Speech Bubble: Rectangle with Corners Rounded 185">
            <a:extLst>
              <a:ext uri="{FF2B5EF4-FFF2-40B4-BE49-F238E27FC236}">
                <a16:creationId xmlns:a16="http://schemas.microsoft.com/office/drawing/2014/main" id="{97EA5218-3D25-A5C5-6CA4-8374D1B9AC4B}"/>
              </a:ext>
            </a:extLst>
          </p:cNvPr>
          <p:cNvSpPr/>
          <p:nvPr/>
        </p:nvSpPr>
        <p:spPr>
          <a:xfrm>
            <a:off x="8114921" y="5959065"/>
            <a:ext cx="2250881" cy="742950"/>
          </a:xfrm>
          <a:prstGeom prst="wedgeRoundRectCallout">
            <a:avLst>
              <a:gd name="adj1" fmla="val 57548"/>
              <a:gd name="adj2" fmla="val -56575"/>
              <a:gd name="adj3" fmla="val 16667"/>
            </a:avLst>
          </a:prstGeom>
          <a:solidFill>
            <a:sysClr val="window" lastClr="FFFFFF"/>
          </a:solidFill>
          <a:ln w="28575" cap="flat" cmpd="sng" algn="ctr">
            <a:solidFill>
              <a:srgbClr val="C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87" name="Picture 186">
            <a:extLst>
              <a:ext uri="{FF2B5EF4-FFF2-40B4-BE49-F238E27FC236}">
                <a16:creationId xmlns:a16="http://schemas.microsoft.com/office/drawing/2014/main" id="{B674240C-00EE-4E23-BA9B-3842DAFEDA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2852" y="5959906"/>
            <a:ext cx="742950" cy="742950"/>
          </a:xfrm>
          <a:prstGeom prst="rect">
            <a:avLst/>
          </a:prstGeom>
        </p:spPr>
      </p:pic>
      <p:sp>
        <p:nvSpPr>
          <p:cNvPr id="188" name="Speech Bubble: Rectangle with Corners Rounded 187">
            <a:extLst>
              <a:ext uri="{FF2B5EF4-FFF2-40B4-BE49-F238E27FC236}">
                <a16:creationId xmlns:a16="http://schemas.microsoft.com/office/drawing/2014/main" id="{4B962C4D-B4C8-622F-5CCB-80A75BEE098C}"/>
              </a:ext>
            </a:extLst>
          </p:cNvPr>
          <p:cNvSpPr/>
          <p:nvPr/>
        </p:nvSpPr>
        <p:spPr>
          <a:xfrm>
            <a:off x="6165090" y="4818670"/>
            <a:ext cx="1499748" cy="498532"/>
          </a:xfrm>
          <a:prstGeom prst="wedgeRoundRectCallout">
            <a:avLst>
              <a:gd name="adj1" fmla="val 51182"/>
              <a:gd name="adj2" fmla="val -138822"/>
              <a:gd name="adj3" fmla="val 16667"/>
            </a:avLst>
          </a:prstGeom>
          <a:solidFill>
            <a:sysClr val="window" lastClr="FFFFFF"/>
          </a:solidFill>
          <a:ln w="28575" cap="flat" cmpd="sng" algn="ctr">
            <a:solidFill>
              <a:srgbClr val="C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89" name="Picture 188">
            <a:extLst>
              <a:ext uri="{FF2B5EF4-FFF2-40B4-BE49-F238E27FC236}">
                <a16:creationId xmlns:a16="http://schemas.microsoft.com/office/drawing/2014/main" id="{E6CE5749-A564-4684-91F0-BDD91D679F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8657" y="4915476"/>
            <a:ext cx="1430007" cy="323369"/>
          </a:xfrm>
          <a:prstGeom prst="rect">
            <a:avLst/>
          </a:prstGeom>
        </p:spPr>
      </p:pic>
      <p:sp>
        <p:nvSpPr>
          <p:cNvPr id="190" name="Speech Bubble: Rectangle with Corners Rounded 189">
            <a:extLst>
              <a:ext uri="{FF2B5EF4-FFF2-40B4-BE49-F238E27FC236}">
                <a16:creationId xmlns:a16="http://schemas.microsoft.com/office/drawing/2014/main" id="{08BFFB70-CAA3-E72B-F779-031F7F78DA64}"/>
              </a:ext>
            </a:extLst>
          </p:cNvPr>
          <p:cNvSpPr/>
          <p:nvPr/>
        </p:nvSpPr>
        <p:spPr>
          <a:xfrm>
            <a:off x="6738784" y="5361608"/>
            <a:ext cx="2093803" cy="547899"/>
          </a:xfrm>
          <a:prstGeom prst="wedgeRoundRectCallout">
            <a:avLst>
              <a:gd name="adj1" fmla="val 50783"/>
              <a:gd name="adj2" fmla="val -120347"/>
              <a:gd name="adj3" fmla="val 16667"/>
            </a:avLst>
          </a:prstGeom>
          <a:solidFill>
            <a:sysClr val="window" lastClr="FFFFFF"/>
          </a:solidFill>
          <a:ln w="28575" cap="flat" cmpd="sng" algn="ctr">
            <a:solidFill>
              <a:srgbClr val="C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1" name="Speech Bubble: Rectangle with Corners Rounded 190">
            <a:extLst>
              <a:ext uri="{FF2B5EF4-FFF2-40B4-BE49-F238E27FC236}">
                <a16:creationId xmlns:a16="http://schemas.microsoft.com/office/drawing/2014/main" id="{205F9E8F-4465-0CEF-579B-C33192BE93B2}"/>
              </a:ext>
            </a:extLst>
          </p:cNvPr>
          <p:cNvSpPr/>
          <p:nvPr/>
        </p:nvSpPr>
        <p:spPr>
          <a:xfrm>
            <a:off x="5921972" y="2382114"/>
            <a:ext cx="1499748" cy="498532"/>
          </a:xfrm>
          <a:prstGeom prst="wedgeRoundRectCallout">
            <a:avLst>
              <a:gd name="adj1" fmla="val 5926"/>
              <a:gd name="adj2" fmla="val 110778"/>
              <a:gd name="adj3" fmla="val 16667"/>
            </a:avLst>
          </a:prstGeom>
          <a:solidFill>
            <a:sysClr val="window" lastClr="FFFFFF"/>
          </a:solidFill>
          <a:ln w="28575" cap="flat" cmpd="sng" algn="ctr">
            <a:solidFill>
              <a:srgbClr val="C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92" name="Picture 191">
            <a:extLst>
              <a:ext uri="{FF2B5EF4-FFF2-40B4-BE49-F238E27FC236}">
                <a16:creationId xmlns:a16="http://schemas.microsoft.com/office/drawing/2014/main" id="{5E5E8705-FC2B-C303-2880-2C37681C6D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25219" y="2451970"/>
            <a:ext cx="1458398" cy="361127"/>
          </a:xfrm>
          <a:prstGeom prst="rect">
            <a:avLst/>
          </a:prstGeom>
        </p:spPr>
      </p:pic>
      <p:sp>
        <p:nvSpPr>
          <p:cNvPr id="193" name="Speech Bubble: Rectangle with Corners Rounded 192">
            <a:extLst>
              <a:ext uri="{FF2B5EF4-FFF2-40B4-BE49-F238E27FC236}">
                <a16:creationId xmlns:a16="http://schemas.microsoft.com/office/drawing/2014/main" id="{899136B2-A658-2A40-5D53-9748E177900A}"/>
              </a:ext>
            </a:extLst>
          </p:cNvPr>
          <p:cNvSpPr/>
          <p:nvPr/>
        </p:nvSpPr>
        <p:spPr>
          <a:xfrm>
            <a:off x="7799859" y="1416668"/>
            <a:ext cx="1797067" cy="2189483"/>
          </a:xfrm>
          <a:prstGeom prst="wedgeRoundRectCallout">
            <a:avLst>
              <a:gd name="adj1" fmla="val -68847"/>
              <a:gd name="adj2" fmla="val 42133"/>
              <a:gd name="adj3" fmla="val 16667"/>
            </a:avLst>
          </a:prstGeom>
          <a:solidFill>
            <a:sysClr val="window" lastClr="FFFFFF"/>
          </a:solidFill>
          <a:ln w="28575" cap="flat" cmpd="sng" algn="ctr">
            <a:solidFill>
              <a:srgbClr val="C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94" name="Picture 193">
            <a:extLst>
              <a:ext uri="{FF2B5EF4-FFF2-40B4-BE49-F238E27FC236}">
                <a16:creationId xmlns:a16="http://schemas.microsoft.com/office/drawing/2014/main" id="{D08D6903-205D-021C-2A19-2D50885A905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50633" y="6005212"/>
            <a:ext cx="1476375" cy="666750"/>
          </a:xfrm>
          <a:prstGeom prst="rect">
            <a:avLst/>
          </a:prstGeom>
        </p:spPr>
      </p:pic>
      <p:pic>
        <p:nvPicPr>
          <p:cNvPr id="195" name="Picture 194">
            <a:extLst>
              <a:ext uri="{FF2B5EF4-FFF2-40B4-BE49-F238E27FC236}">
                <a16:creationId xmlns:a16="http://schemas.microsoft.com/office/drawing/2014/main" id="{15F9DE44-53EE-CBD3-CF7B-8E583F9D5EBA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898000" y="2669763"/>
            <a:ext cx="1562100" cy="495300"/>
          </a:xfrm>
          <a:prstGeom prst="rect">
            <a:avLst/>
          </a:prstGeom>
        </p:spPr>
      </p:pic>
      <p:pic>
        <p:nvPicPr>
          <p:cNvPr id="196" name="Picture 195">
            <a:extLst>
              <a:ext uri="{FF2B5EF4-FFF2-40B4-BE49-F238E27FC236}">
                <a16:creationId xmlns:a16="http://schemas.microsoft.com/office/drawing/2014/main" id="{261DECA5-47AE-8167-009C-6309108AA48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92970" y="2249434"/>
            <a:ext cx="806405" cy="161281"/>
          </a:xfrm>
          <a:prstGeom prst="rect">
            <a:avLst/>
          </a:prstGeom>
        </p:spPr>
      </p:pic>
      <p:pic>
        <p:nvPicPr>
          <p:cNvPr id="197" name="Picture 4">
            <a:extLst>
              <a:ext uri="{FF2B5EF4-FFF2-40B4-BE49-F238E27FC236}">
                <a16:creationId xmlns:a16="http://schemas.microsoft.com/office/drawing/2014/main" id="{783D7422-47B5-9DDC-5FAD-7188542B98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1982" y="1504643"/>
            <a:ext cx="1613393" cy="460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8" name="Picture 197">
            <a:extLst>
              <a:ext uri="{FF2B5EF4-FFF2-40B4-BE49-F238E27FC236}">
                <a16:creationId xmlns:a16="http://schemas.microsoft.com/office/drawing/2014/main" id="{647C794F-D8F7-47AD-4D0D-0E6C4D97CB4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30432" y="5420172"/>
            <a:ext cx="1933575" cy="447675"/>
          </a:xfrm>
          <a:prstGeom prst="rect">
            <a:avLst/>
          </a:prstGeom>
        </p:spPr>
      </p:pic>
      <p:pic>
        <p:nvPicPr>
          <p:cNvPr id="199" name="Picture 198">
            <a:extLst>
              <a:ext uri="{FF2B5EF4-FFF2-40B4-BE49-F238E27FC236}">
                <a16:creationId xmlns:a16="http://schemas.microsoft.com/office/drawing/2014/main" id="{6D214B7A-0856-B285-6B99-6E35AF9B98A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880754" y="2035465"/>
            <a:ext cx="742950" cy="581025"/>
          </a:xfrm>
          <a:prstGeom prst="rect">
            <a:avLst/>
          </a:prstGeom>
        </p:spPr>
      </p:pic>
      <p:pic>
        <p:nvPicPr>
          <p:cNvPr id="200" name="Picture 199">
            <a:extLst>
              <a:ext uri="{FF2B5EF4-FFF2-40B4-BE49-F238E27FC236}">
                <a16:creationId xmlns:a16="http://schemas.microsoft.com/office/drawing/2014/main" id="{C9306441-0D0D-E10C-33E6-148483F6977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863471" y="3202178"/>
            <a:ext cx="1666875" cy="304800"/>
          </a:xfrm>
          <a:prstGeom prst="rect">
            <a:avLst/>
          </a:prstGeom>
        </p:spPr>
      </p:pic>
      <p:sp>
        <p:nvSpPr>
          <p:cNvPr id="201" name="Speech Bubble: Rectangle with Corners Rounded 200">
            <a:extLst>
              <a:ext uri="{FF2B5EF4-FFF2-40B4-BE49-F238E27FC236}">
                <a16:creationId xmlns:a16="http://schemas.microsoft.com/office/drawing/2014/main" id="{69BD9D8B-5896-B89B-B1B8-66F7BB0ED1C2}"/>
              </a:ext>
            </a:extLst>
          </p:cNvPr>
          <p:cNvSpPr/>
          <p:nvPr/>
        </p:nvSpPr>
        <p:spPr>
          <a:xfrm>
            <a:off x="6171511" y="4272481"/>
            <a:ext cx="713528" cy="498532"/>
          </a:xfrm>
          <a:prstGeom prst="wedgeRoundRectCallout">
            <a:avLst>
              <a:gd name="adj1" fmla="val 70214"/>
              <a:gd name="adj2" fmla="val -133374"/>
              <a:gd name="adj3" fmla="val 16667"/>
            </a:avLst>
          </a:prstGeom>
          <a:solidFill>
            <a:sysClr val="window" lastClr="FFFFFF"/>
          </a:solidFill>
          <a:ln w="28575" cap="flat" cmpd="sng" algn="ctr">
            <a:solidFill>
              <a:srgbClr val="C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2" name="Picture 201">
            <a:extLst>
              <a:ext uri="{FF2B5EF4-FFF2-40B4-BE49-F238E27FC236}">
                <a16:creationId xmlns:a16="http://schemas.microsoft.com/office/drawing/2014/main" id="{DD87C080-355E-2978-7AFF-1BE5155BB551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10586" t="20903" r="10227" b="17878"/>
          <a:stretch/>
        </p:blipFill>
        <p:spPr>
          <a:xfrm>
            <a:off x="6198564" y="4264873"/>
            <a:ext cx="672354" cy="519793"/>
          </a:xfrm>
          <a:prstGeom prst="rect">
            <a:avLst/>
          </a:prstGeom>
        </p:spPr>
      </p:pic>
      <p:sp>
        <p:nvSpPr>
          <p:cNvPr id="203" name="Speech Bubble: Rectangle with Corners Rounded 202">
            <a:extLst>
              <a:ext uri="{FF2B5EF4-FFF2-40B4-BE49-F238E27FC236}">
                <a16:creationId xmlns:a16="http://schemas.microsoft.com/office/drawing/2014/main" id="{35D0FEB4-A637-E1F6-4C0C-2B4C54CD5260}"/>
              </a:ext>
            </a:extLst>
          </p:cNvPr>
          <p:cNvSpPr/>
          <p:nvPr/>
        </p:nvSpPr>
        <p:spPr>
          <a:xfrm>
            <a:off x="4497605" y="3345787"/>
            <a:ext cx="1435442" cy="1218324"/>
          </a:xfrm>
          <a:prstGeom prst="wedgeRoundRectCallout">
            <a:avLst>
              <a:gd name="adj1" fmla="val 113552"/>
              <a:gd name="adj2" fmla="val -54374"/>
              <a:gd name="adj3" fmla="val 16667"/>
            </a:avLst>
          </a:prstGeom>
          <a:solidFill>
            <a:sysClr val="window" lastClr="FFFFFF"/>
          </a:solidFill>
          <a:ln w="28575" cap="flat" cmpd="sng" algn="ctr">
            <a:solidFill>
              <a:srgbClr val="C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4" name="Picture 203">
            <a:extLst>
              <a:ext uri="{FF2B5EF4-FFF2-40B4-BE49-F238E27FC236}">
                <a16:creationId xmlns:a16="http://schemas.microsoft.com/office/drawing/2014/main" id="{9EE7D62E-E031-D9A4-7905-B53F857E35A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264705" y="3467083"/>
            <a:ext cx="567312" cy="501537"/>
          </a:xfrm>
          <a:prstGeom prst="rect">
            <a:avLst/>
          </a:prstGeom>
        </p:spPr>
      </p:pic>
      <p:pic>
        <p:nvPicPr>
          <p:cNvPr id="205" name="Picture 204">
            <a:extLst>
              <a:ext uri="{FF2B5EF4-FFF2-40B4-BE49-F238E27FC236}">
                <a16:creationId xmlns:a16="http://schemas.microsoft.com/office/drawing/2014/main" id="{A273E01C-3BBD-7EA2-2B54-45E7CBA3083B}"/>
              </a:ext>
            </a:extLst>
          </p:cNvPr>
          <p:cNvPicPr>
            <a:picLocks noChangeAspect="1"/>
          </p:cNvPicPr>
          <p:nvPr/>
        </p:nvPicPr>
        <p:blipFill>
          <a:blip r:embed="rId1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497610" y="3345787"/>
            <a:ext cx="777389" cy="696657"/>
          </a:xfrm>
          <a:prstGeom prst="rect">
            <a:avLst/>
          </a:prstGeom>
        </p:spPr>
      </p:pic>
      <p:sp>
        <p:nvSpPr>
          <p:cNvPr id="206" name="Speech Bubble: Rectangle with Corners Rounded 205">
            <a:extLst>
              <a:ext uri="{FF2B5EF4-FFF2-40B4-BE49-F238E27FC236}">
                <a16:creationId xmlns:a16="http://schemas.microsoft.com/office/drawing/2014/main" id="{3AE2394F-0E39-8525-3BD8-B74177BE534F}"/>
              </a:ext>
            </a:extLst>
          </p:cNvPr>
          <p:cNvSpPr/>
          <p:nvPr/>
        </p:nvSpPr>
        <p:spPr>
          <a:xfrm>
            <a:off x="8254731" y="3748834"/>
            <a:ext cx="1315707" cy="659547"/>
          </a:xfrm>
          <a:prstGeom prst="wedgeRoundRectCallout">
            <a:avLst>
              <a:gd name="adj1" fmla="val -79420"/>
              <a:gd name="adj2" fmla="val -57670"/>
              <a:gd name="adj3" fmla="val 16667"/>
            </a:avLst>
          </a:prstGeom>
          <a:solidFill>
            <a:sysClr val="window" lastClr="FFFFFF"/>
          </a:solidFill>
          <a:ln w="28575" cap="flat" cmpd="sng" algn="ctr">
            <a:solidFill>
              <a:srgbClr val="C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7" name="Picture 206">
            <a:extLst>
              <a:ext uri="{FF2B5EF4-FFF2-40B4-BE49-F238E27FC236}">
                <a16:creationId xmlns:a16="http://schemas.microsoft.com/office/drawing/2014/main" id="{2926D11B-6D37-24A2-2B1F-1DC83F4029DB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006" t="14470" r="3814" b="13214"/>
          <a:stretch/>
        </p:blipFill>
        <p:spPr>
          <a:xfrm>
            <a:off x="8336139" y="3827517"/>
            <a:ext cx="1166377" cy="497564"/>
          </a:xfrm>
          <a:prstGeom prst="rect">
            <a:avLst/>
          </a:prstGeom>
        </p:spPr>
      </p:pic>
      <p:pic>
        <p:nvPicPr>
          <p:cNvPr id="208" name="Picture 207">
            <a:extLst>
              <a:ext uri="{FF2B5EF4-FFF2-40B4-BE49-F238E27FC236}">
                <a16:creationId xmlns:a16="http://schemas.microsoft.com/office/drawing/2014/main" id="{6F80A1F1-10AD-9831-5CCC-DBD88754E2AC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628895" y="4002626"/>
            <a:ext cx="1107402" cy="530630"/>
          </a:xfrm>
          <a:prstGeom prst="rect">
            <a:avLst/>
          </a:prstGeom>
        </p:spPr>
      </p:pic>
      <p:pic>
        <p:nvPicPr>
          <p:cNvPr id="209" name="Picture 208">
            <a:extLst>
              <a:ext uri="{FF2B5EF4-FFF2-40B4-BE49-F238E27FC236}">
                <a16:creationId xmlns:a16="http://schemas.microsoft.com/office/drawing/2014/main" id="{A15615F8-9FA2-ABD6-97D2-522EC744DBF3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83993" y="140771"/>
            <a:ext cx="3295650" cy="1314450"/>
          </a:xfrm>
          <a:prstGeom prst="rect">
            <a:avLst/>
          </a:prstGeom>
        </p:spPr>
      </p:pic>
      <p:sp>
        <p:nvSpPr>
          <p:cNvPr id="210" name="TextBox 209">
            <a:extLst>
              <a:ext uri="{FF2B5EF4-FFF2-40B4-BE49-F238E27FC236}">
                <a16:creationId xmlns:a16="http://schemas.microsoft.com/office/drawing/2014/main" id="{4E4F1126-4134-A689-53D8-D4338F3D1A94}"/>
              </a:ext>
            </a:extLst>
          </p:cNvPr>
          <p:cNvSpPr txBox="1"/>
          <p:nvPr/>
        </p:nvSpPr>
        <p:spPr>
          <a:xfrm>
            <a:off x="74003" y="4859669"/>
            <a:ext cx="609750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GB" sz="1800" b="1" i="0" u="none" strike="noStrike" kern="0" cap="none" spc="0" normalizeH="0" baseline="0" noProof="0" dirty="0">
                <a:ln>
                  <a:noFill/>
                </a:ln>
                <a:solidFill>
                  <a:srgbClr val="194F77"/>
                </a:solidFill>
                <a:effectLst/>
                <a:uLnTx/>
                <a:uFillTx/>
              </a:rPr>
              <a:t>Se</a:t>
            </a:r>
            <a:r>
              <a: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srgbClr val="194F77"/>
                </a:solidFill>
                <a:effectLst/>
                <a:uLnTx/>
                <a:uFillTx/>
              </a:rPr>
              <a:t>cure</a:t>
            </a:r>
            <a:r>
              <a:rPr kumimoji="0" lang="en-GB" sz="1800" b="1" i="0" u="none" strike="noStrike" kern="0" cap="none" spc="0" normalizeH="0" baseline="0" noProof="0" dirty="0">
                <a:ln>
                  <a:noFill/>
                </a:ln>
                <a:solidFill>
                  <a:srgbClr val="194F77"/>
                </a:solidFill>
                <a:effectLst/>
                <a:uLnTx/>
                <a:uFillTx/>
              </a:rPr>
              <a:t> </a:t>
            </a:r>
            <a:r>
              <a: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srgbClr val="194F77"/>
                </a:solidFill>
                <a:effectLst/>
                <a:uLnTx/>
                <a:uFillTx/>
              </a:rPr>
              <a:t>and</a:t>
            </a:r>
            <a:r>
              <a:rPr kumimoji="0" lang="en-GB" sz="1800" b="1" i="0" u="none" strike="noStrike" kern="0" cap="none" spc="0" normalizeH="0" baseline="0" noProof="0" dirty="0">
                <a:ln>
                  <a:noFill/>
                </a:ln>
                <a:solidFill>
                  <a:srgbClr val="194F77"/>
                </a:solidFill>
                <a:effectLst/>
                <a:uLnTx/>
                <a:uFillTx/>
              </a:rPr>
              <a:t> Sa</a:t>
            </a:r>
            <a:r>
              <a: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srgbClr val="194F77"/>
                </a:solidFill>
                <a:effectLst/>
                <a:uLnTx/>
                <a:uFillTx/>
              </a:rPr>
              <a:t>fe</a:t>
            </a:r>
            <a:r>
              <a:rPr kumimoji="0" lang="en-GB" sz="1800" b="1" i="0" u="none" strike="noStrike" kern="0" cap="none" spc="0" normalizeH="0" baseline="0" noProof="0" dirty="0">
                <a:ln>
                  <a:noFill/>
                </a:ln>
                <a:solidFill>
                  <a:srgbClr val="194F77"/>
                </a:solidFill>
                <a:effectLst/>
                <a:uLnTx/>
                <a:uFillTx/>
              </a:rPr>
              <a:t> M</a:t>
            </a:r>
            <a:r>
              <a: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srgbClr val="194F77"/>
                </a:solidFill>
                <a:effectLst/>
                <a:uLnTx/>
                <a:uFillTx/>
              </a:rPr>
              <a:t>ulti-Robot Systems</a:t>
            </a: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194F77"/>
                </a:solidFill>
                <a:effectLst/>
                <a:uLnTx/>
                <a:uFillTx/>
              </a:rPr>
              <a:t>Funding: H2020-ICT-2020-2</a:t>
            </a: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194F77"/>
                </a:solidFill>
                <a:effectLst/>
                <a:uLnTx/>
                <a:uFillTx/>
              </a:rPr>
              <a:t>Duration: 3 Years, Starting from January 1</a:t>
            </a:r>
            <a:r>
              <a:rPr kumimoji="0" lang="en-US" sz="1800" b="0" i="0" u="none" strike="noStrike" kern="0" cap="none" spc="0" normalizeH="0" baseline="30000" noProof="0" dirty="0">
                <a:ln>
                  <a:noFill/>
                </a:ln>
                <a:solidFill>
                  <a:srgbClr val="194F77"/>
                </a:solidFill>
                <a:effectLst/>
                <a:uLnTx/>
                <a:uFillTx/>
              </a:rPr>
              <a:t>st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194F77"/>
                </a:solidFill>
                <a:effectLst/>
                <a:uLnTx/>
                <a:uFillTx/>
              </a:rPr>
              <a:t>, 2021</a:t>
            </a: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194F77"/>
                </a:solidFill>
                <a:effectLst/>
                <a:uLnTx/>
                <a:uFillTx/>
              </a:rPr>
              <a:t>17 Partners</a:t>
            </a: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194F77"/>
                </a:solidFill>
                <a:effectLst/>
                <a:uLnTx/>
                <a:uFillTx/>
              </a:rPr>
              <a:t>~ </a:t>
            </a:r>
            <a:r>
              <a:rPr kumimoji="0" lang="fa-IR" sz="1800" b="0" i="0" u="none" strike="noStrike" kern="0" cap="none" spc="0" normalizeH="0" baseline="0" noProof="0" dirty="0">
                <a:ln>
                  <a:noFill/>
                </a:ln>
                <a:solidFill>
                  <a:srgbClr val="194F77"/>
                </a:solidFill>
                <a:effectLst/>
                <a:uLnTx/>
                <a:uFillTx/>
              </a:rPr>
              <a:t>7</a:t>
            </a:r>
            <a:r>
              <a: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srgbClr val="194F77"/>
                </a:solidFill>
                <a:effectLst/>
                <a:uLnTx/>
                <a:uFillTx/>
              </a:rPr>
              <a:t>M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194F77"/>
                </a:solidFill>
                <a:effectLst/>
                <a:uLnTx/>
                <a:uFillTx/>
              </a:rPr>
              <a:t> € Budget</a:t>
            </a: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194F77"/>
                </a:solidFill>
                <a:effectLst/>
                <a:uLnTx/>
                <a:uFillTx/>
              </a:rPr>
              <a:t>Coordination by The Open Group Limited</a:t>
            </a:r>
          </a:p>
        </p:txBody>
      </p:sp>
    </p:spTree>
    <p:extLst>
      <p:ext uri="{BB962C8B-B14F-4D97-AF65-F5344CB8AC3E}">
        <p14:creationId xmlns:p14="http://schemas.microsoft.com/office/powerpoint/2010/main" val="12355813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6" name="Shape 666"/>
          <p:cNvGrpSpPr/>
          <p:nvPr/>
        </p:nvGrpSpPr>
        <p:grpSpPr>
          <a:xfrm>
            <a:off x="3208798" y="478303"/>
            <a:ext cx="5774546" cy="704385"/>
            <a:chOff x="6414421" y="956605"/>
            <a:chExt cx="11549091" cy="1408769"/>
          </a:xfrm>
        </p:grpSpPr>
        <p:sp>
          <p:nvSpPr>
            <p:cNvPr id="667" name="Shape 667"/>
            <p:cNvSpPr txBox="1"/>
            <p:nvPr/>
          </p:nvSpPr>
          <p:spPr>
            <a:xfrm>
              <a:off x="6414421" y="956605"/>
              <a:ext cx="11549091" cy="861773"/>
            </a:xfrm>
            <a:prstGeom prst="rect">
              <a:avLst/>
            </a:prstGeom>
            <a:noFill/>
            <a:ln>
              <a:noFill/>
            </a:ln>
          </p:spPr>
          <p:txBody>
            <a:bodyPr lIns="45713" tIns="22850" rIns="45713" bIns="22850" anchor="t" anchorCtr="0">
              <a:noAutofit/>
            </a:bodyPr>
            <a:lstStyle/>
            <a:p>
              <a:pPr lvl="0" algn="ctr">
                <a:lnSpc>
                  <a:spcPct val="80000"/>
                </a:lnSpc>
                <a:buSzPct val="25000"/>
              </a:pPr>
              <a:r>
                <a:rPr lang="en-US" sz="3000" dirty="0">
                  <a:solidFill>
                    <a:schemeClr val="dk2"/>
                  </a:solidFill>
                  <a:latin typeface="Lato"/>
                  <a:ea typeface="Lato"/>
                  <a:cs typeface="Lato"/>
                  <a:sym typeface="Lato"/>
                </a:rPr>
                <a:t>Simplified Markov Model</a:t>
              </a:r>
            </a:p>
          </p:txBody>
        </p:sp>
        <p:sp>
          <p:nvSpPr>
            <p:cNvPr id="668" name="Shape 668"/>
            <p:cNvSpPr txBox="1"/>
            <p:nvPr/>
          </p:nvSpPr>
          <p:spPr>
            <a:xfrm>
              <a:off x="6847450" y="1879075"/>
              <a:ext cx="10806600" cy="486300"/>
            </a:xfrm>
            <a:prstGeom prst="rect">
              <a:avLst/>
            </a:prstGeom>
            <a:noFill/>
            <a:ln>
              <a:noFill/>
            </a:ln>
          </p:spPr>
          <p:txBody>
            <a:bodyPr lIns="45713" tIns="22850" rIns="45713" bIns="22850" anchor="t" anchorCtr="0">
              <a:noAutofit/>
            </a:bodyPr>
            <a:lstStyle/>
            <a:p>
              <a:pPr algn="ctr">
                <a:lnSpc>
                  <a:spcPct val="80000"/>
                </a:lnSpc>
                <a:buSzPct val="25000"/>
              </a:pPr>
              <a:r>
                <a:rPr lang="en-US" sz="1600" dirty="0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Hexa-Copter </a:t>
              </a:r>
              <a:r>
                <a:rPr lang="en-GB" sz="1600" dirty="0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PPNNPN</a:t>
              </a:r>
              <a:r>
                <a:rPr lang="en-US" sz="1600" dirty="0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 Configuration</a:t>
              </a: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717E91C1-B5C2-44CB-8458-AC2E8B0E6B6E}"/>
              </a:ext>
            </a:extLst>
          </p:cNvPr>
          <p:cNvPicPr/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harpenSoften amount="5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561140" y="1504759"/>
            <a:ext cx="5373243" cy="30580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695CB83-1A43-4E49-8AA3-D6F7AD6DB033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588" y="2339044"/>
            <a:ext cx="2880000" cy="2880000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>
            <a:off x="4149967" y="3504724"/>
            <a:ext cx="493776" cy="548640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08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90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CDA2042-D743-405F-9978-818363922843}"/>
              </a:ext>
            </a:extLst>
          </p:cNvPr>
          <p:cNvPicPr/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harpenSoften amount="5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519817" y="4724669"/>
            <a:ext cx="5414566" cy="1675003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>
            <a:off x="6337275" y="1389888"/>
            <a:ext cx="5685" cy="5111496"/>
          </a:xfrm>
          <a:prstGeom prst="line">
            <a:avLst/>
          </a:prstGeom>
          <a:ln w="38100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7858227" y="1389888"/>
            <a:ext cx="5685" cy="5111496"/>
          </a:xfrm>
          <a:prstGeom prst="line">
            <a:avLst/>
          </a:prstGeom>
          <a:ln w="38100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9379179" y="1389888"/>
            <a:ext cx="5685" cy="5111496"/>
          </a:xfrm>
          <a:prstGeom prst="line">
            <a:avLst/>
          </a:prstGeom>
          <a:ln w="38100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180198" y="5722429"/>
                <a:ext cx="4463545" cy="39895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sSub>
                        <m:sSub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GB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en-GB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GB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GB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n-GB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198" y="5722429"/>
                <a:ext cx="4463545" cy="398955"/>
              </a:xfrm>
              <a:prstGeom prst="rect">
                <a:avLst/>
              </a:prstGeom>
              <a:blipFill>
                <a:blip r:embed="rId6"/>
                <a:stretch>
                  <a:fillRect l="-410" b="-2769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7AF9D0D2-C9A4-33D3-D113-DAF70CD0E914}"/>
              </a:ext>
            </a:extLst>
          </p:cNvPr>
          <p:cNvSpPr txBox="1"/>
          <p:nvPr/>
        </p:nvSpPr>
        <p:spPr>
          <a:xfrm>
            <a:off x="358101" y="6379697"/>
            <a:ext cx="1147579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Low"/>
            <a:r>
              <a:rPr lang="en-GB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Aslansefat, K., Marques, F., </a:t>
            </a:r>
            <a:r>
              <a:rPr lang="en-GB" sz="14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Mendonça</a:t>
            </a:r>
            <a:r>
              <a:rPr lang="en-GB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R., &amp; </a:t>
            </a:r>
            <a:r>
              <a:rPr lang="en-GB" sz="14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Barata</a:t>
            </a:r>
            <a:r>
              <a:rPr lang="en-GB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J. (2019, May). A </a:t>
            </a:r>
            <a:r>
              <a:rPr lang="en-GB" sz="1400" dirty="0">
                <a:solidFill>
                  <a:srgbClr val="222222"/>
                </a:solidFill>
                <a:latin typeface="Arial" panose="020B0604020202020204" pitchFamily="34" charset="0"/>
              </a:rPr>
              <a:t>M</a:t>
            </a:r>
            <a:r>
              <a:rPr lang="en-GB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arkov process-based approach for reliability evaluation of the propulsion system in multi-rotor drones. In </a:t>
            </a:r>
            <a:r>
              <a:rPr lang="en-GB" sz="14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Doctoral Conference on Computing, Electrical and Industrial Systems</a:t>
            </a:r>
            <a:r>
              <a:rPr lang="en-GB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(pp. 91-98). Springer</a:t>
            </a:r>
            <a:r>
              <a:rPr lang="en-GB" sz="1400" dirty="0">
                <a:solidFill>
                  <a:srgbClr val="222222"/>
                </a:solidFill>
                <a:latin typeface="Arial" panose="020B0604020202020204" pitchFamily="34" charset="0"/>
              </a:rPr>
              <a:t>.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3247632699"/>
      </p:ext>
    </p:extLst>
  </p:cSld>
  <p:clrMapOvr>
    <a:masterClrMapping/>
  </p:clrMapOvr>
  <p:transition spd="slow">
    <p:cut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>
            <a:extLst>
              <a:ext uri="{FF2B5EF4-FFF2-40B4-BE49-F238E27FC236}">
                <a16:creationId xmlns:a16="http://schemas.microsoft.com/office/drawing/2014/main" id="{BC303130-D6A3-4DA1-8360-065854EA348F}"/>
              </a:ext>
            </a:extLst>
          </p:cNvPr>
          <p:cNvGrpSpPr/>
          <p:nvPr/>
        </p:nvGrpSpPr>
        <p:grpSpPr>
          <a:xfrm>
            <a:off x="1461961" y="967029"/>
            <a:ext cx="9268076" cy="2320141"/>
            <a:chOff x="1176999" y="133446"/>
            <a:chExt cx="9268076" cy="232014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1C6EAADE-1346-48A4-BF9F-67FEA93A7531}"/>
                    </a:ext>
                  </a:extLst>
                </p:cNvPr>
                <p:cNvSpPr txBox="1"/>
                <p:nvPr/>
              </p:nvSpPr>
              <p:spPr>
                <a:xfrm>
                  <a:off x="2932947" y="1260969"/>
                  <a:ext cx="953224" cy="215444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square" lIns="0" tIns="0" rIns="0" bIns="0" rtlCol="1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</m:t>
                        </m:r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oMath>
                    </m:oMathPara>
                  </a14:m>
                  <a:endParaRPr lang="fa-IR" sz="1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1C6EAADE-1346-48A4-BF9F-67FEA93A753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32947" y="1260969"/>
                  <a:ext cx="953224" cy="215444"/>
                </a:xfrm>
                <a:prstGeom prst="rect">
                  <a:avLst/>
                </a:prstGeom>
                <a:blipFill>
                  <a:blip r:embed="rId2"/>
                  <a:stretch>
                    <a:fillRect b="-8571"/>
                  </a:stretch>
                </a:blipFill>
                <a:ln w="28575">
                  <a:noFill/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" name="Curved Connector 51">
              <a:extLst>
                <a:ext uri="{FF2B5EF4-FFF2-40B4-BE49-F238E27FC236}">
                  <a16:creationId xmlns:a16="http://schemas.microsoft.com/office/drawing/2014/main" id="{12E25D8F-AEB4-4919-9C3A-9BA5314720A2}"/>
                </a:ext>
              </a:extLst>
            </p:cNvPr>
            <p:cNvCxnSpPr>
              <a:cxnSpLocks/>
              <a:stCxn id="4" idx="7"/>
              <a:endCxn id="5" idx="1"/>
            </p:cNvCxnSpPr>
            <p:nvPr/>
          </p:nvCxnSpPr>
          <p:spPr>
            <a:xfrm rot="5400000" flipH="1" flipV="1">
              <a:off x="3421282" y="992568"/>
              <a:ext cx="12700" cy="1356040"/>
            </a:xfrm>
            <a:prstGeom prst="curvedConnector3">
              <a:avLst>
                <a:gd name="adj1" fmla="val 1615024"/>
              </a:avLst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" name="Flowchart: Connector 3">
              <a:extLst>
                <a:ext uri="{FF2B5EF4-FFF2-40B4-BE49-F238E27FC236}">
                  <a16:creationId xmlns:a16="http://schemas.microsoft.com/office/drawing/2014/main" id="{8DAA3561-2847-4393-BD8B-E4DF633DF2C0}"/>
                </a:ext>
              </a:extLst>
            </p:cNvPr>
            <p:cNvSpPr/>
            <p:nvPr/>
          </p:nvSpPr>
          <p:spPr>
            <a:xfrm>
              <a:off x="2196920" y="1576850"/>
              <a:ext cx="640080" cy="640080"/>
            </a:xfrm>
            <a:prstGeom prst="flowChartConnector">
              <a:avLst/>
            </a:prstGeom>
            <a:solidFill>
              <a:srgbClr val="92D050"/>
            </a:solidFill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r>
                <a:rPr lang="fa-IR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6</a:t>
              </a:r>
            </a:p>
            <a:p>
              <a:pPr algn="ctr"/>
              <a:r>
                <a:rPr lang="en-US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</a:t>
              </a:r>
            </a:p>
          </p:txBody>
        </p:sp>
        <p:sp>
          <p:nvSpPr>
            <p:cNvPr id="5" name="Flowchart: Connector 4">
              <a:extLst>
                <a:ext uri="{FF2B5EF4-FFF2-40B4-BE49-F238E27FC236}">
                  <a16:creationId xmlns:a16="http://schemas.microsoft.com/office/drawing/2014/main" id="{61826434-560F-4236-AAD9-9F272A5C1E65}"/>
                </a:ext>
              </a:extLst>
            </p:cNvPr>
            <p:cNvSpPr/>
            <p:nvPr/>
          </p:nvSpPr>
          <p:spPr>
            <a:xfrm>
              <a:off x="4005564" y="1576850"/>
              <a:ext cx="640080" cy="640080"/>
            </a:xfrm>
            <a:prstGeom prst="flowChartConnector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r>
                <a:rPr lang="en-US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  <a:endParaRPr lang="fa-IR" sz="1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r>
                <a:rPr lang="en-US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</a:t>
              </a:r>
            </a:p>
          </p:txBody>
        </p:sp>
        <p:sp>
          <p:nvSpPr>
            <p:cNvPr id="6" name="Flowchart: Connector 5">
              <a:extLst>
                <a:ext uri="{FF2B5EF4-FFF2-40B4-BE49-F238E27FC236}">
                  <a16:creationId xmlns:a16="http://schemas.microsoft.com/office/drawing/2014/main" id="{EB71D0AA-E034-4C81-93B7-274497D06BBC}"/>
                </a:ext>
              </a:extLst>
            </p:cNvPr>
            <p:cNvSpPr/>
            <p:nvPr/>
          </p:nvSpPr>
          <p:spPr>
            <a:xfrm>
              <a:off x="5814208" y="1598063"/>
              <a:ext cx="640080" cy="640080"/>
            </a:xfrm>
            <a:prstGeom prst="flowChartConnector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r>
                <a:rPr lang="en-US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endParaRPr lang="fa-IR" sz="1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r>
                <a:rPr lang="en-US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</a:t>
              </a:r>
            </a:p>
          </p:txBody>
        </p:sp>
        <p:cxnSp>
          <p:nvCxnSpPr>
            <p:cNvPr id="7" name="Curved Connector 22">
              <a:extLst>
                <a:ext uri="{FF2B5EF4-FFF2-40B4-BE49-F238E27FC236}">
                  <a16:creationId xmlns:a16="http://schemas.microsoft.com/office/drawing/2014/main" id="{9863D5D9-CFEE-4ABB-96AC-D3AD07978065}"/>
                </a:ext>
              </a:extLst>
            </p:cNvPr>
            <p:cNvCxnSpPr>
              <a:cxnSpLocks/>
              <a:stCxn id="4" idx="2"/>
              <a:endCxn id="4" idx="4"/>
            </p:cNvCxnSpPr>
            <p:nvPr/>
          </p:nvCxnSpPr>
          <p:spPr>
            <a:xfrm rot="10800000" flipH="1" flipV="1">
              <a:off x="2196920" y="1896890"/>
              <a:ext cx="320040" cy="320040"/>
            </a:xfrm>
            <a:prstGeom prst="curvedConnector4">
              <a:avLst>
                <a:gd name="adj1" fmla="val -53114"/>
                <a:gd name="adj2" fmla="val 149451"/>
              </a:avLst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Curved Connector 51">
              <a:extLst>
                <a:ext uri="{FF2B5EF4-FFF2-40B4-BE49-F238E27FC236}">
                  <a16:creationId xmlns:a16="http://schemas.microsoft.com/office/drawing/2014/main" id="{EF228E19-15F7-4616-911C-F26C3AF27E25}"/>
                </a:ext>
              </a:extLst>
            </p:cNvPr>
            <p:cNvCxnSpPr>
              <a:cxnSpLocks/>
              <a:stCxn id="5" idx="7"/>
              <a:endCxn id="6" idx="1"/>
            </p:cNvCxnSpPr>
            <p:nvPr/>
          </p:nvCxnSpPr>
          <p:spPr>
            <a:xfrm rot="16200000" flipH="1">
              <a:off x="5219319" y="1003174"/>
              <a:ext cx="21213" cy="1356040"/>
            </a:xfrm>
            <a:prstGeom prst="curvedConnector3">
              <a:avLst>
                <a:gd name="adj1" fmla="val -745840"/>
              </a:avLst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" name="Flowchart: Connector 8">
              <a:extLst>
                <a:ext uri="{FF2B5EF4-FFF2-40B4-BE49-F238E27FC236}">
                  <a16:creationId xmlns:a16="http://schemas.microsoft.com/office/drawing/2014/main" id="{099F7A2D-F997-4769-8486-4329D952190C}"/>
                </a:ext>
              </a:extLst>
            </p:cNvPr>
            <p:cNvSpPr/>
            <p:nvPr/>
          </p:nvSpPr>
          <p:spPr>
            <a:xfrm>
              <a:off x="5814208" y="578155"/>
              <a:ext cx="640080" cy="640080"/>
            </a:xfrm>
            <a:prstGeom prst="flowChartConnector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r>
                <a:rPr lang="en-US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4*</a:t>
              </a:r>
              <a:endParaRPr lang="fa-IR" sz="1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r>
                <a:rPr lang="en-US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</a:t>
              </a:r>
            </a:p>
          </p:txBody>
        </p:sp>
        <p:sp>
          <p:nvSpPr>
            <p:cNvPr id="10" name="Flowchart: Connector 9">
              <a:extLst>
                <a:ext uri="{FF2B5EF4-FFF2-40B4-BE49-F238E27FC236}">
                  <a16:creationId xmlns:a16="http://schemas.microsoft.com/office/drawing/2014/main" id="{D7F5DCB6-641B-45EA-B822-75CDC385F613}"/>
                </a:ext>
              </a:extLst>
            </p:cNvPr>
            <p:cNvSpPr/>
            <p:nvPr/>
          </p:nvSpPr>
          <p:spPr>
            <a:xfrm>
              <a:off x="7622851" y="1576850"/>
              <a:ext cx="640080" cy="640080"/>
            </a:xfrm>
            <a:prstGeom prst="flowChartConnector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r>
                <a:rPr lang="en-US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lang="fa-IR" sz="1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r>
                <a:rPr lang="en-US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</a:t>
              </a:r>
            </a:p>
          </p:txBody>
        </p:sp>
        <p:sp>
          <p:nvSpPr>
            <p:cNvPr id="11" name="Flowchart: Connector 10">
              <a:extLst>
                <a:ext uri="{FF2B5EF4-FFF2-40B4-BE49-F238E27FC236}">
                  <a16:creationId xmlns:a16="http://schemas.microsoft.com/office/drawing/2014/main" id="{61A52623-94DB-4A52-872B-181294FFC424}"/>
                </a:ext>
              </a:extLst>
            </p:cNvPr>
            <p:cNvSpPr/>
            <p:nvPr/>
          </p:nvSpPr>
          <p:spPr>
            <a:xfrm>
              <a:off x="9431494" y="1598063"/>
              <a:ext cx="640080" cy="640080"/>
            </a:xfrm>
            <a:prstGeom prst="flowChartConnector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r>
                <a:rPr lang="en-US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</a:t>
              </a:r>
            </a:p>
          </p:txBody>
        </p:sp>
        <p:cxnSp>
          <p:nvCxnSpPr>
            <p:cNvPr id="12" name="Curved Connector 51">
              <a:extLst>
                <a:ext uri="{FF2B5EF4-FFF2-40B4-BE49-F238E27FC236}">
                  <a16:creationId xmlns:a16="http://schemas.microsoft.com/office/drawing/2014/main" id="{3718D95C-873B-4E72-BD5D-47610BC45F31}"/>
                </a:ext>
              </a:extLst>
            </p:cNvPr>
            <p:cNvCxnSpPr>
              <a:cxnSpLocks/>
              <a:stCxn id="6" idx="7"/>
              <a:endCxn id="10" idx="1"/>
            </p:cNvCxnSpPr>
            <p:nvPr/>
          </p:nvCxnSpPr>
          <p:spPr>
            <a:xfrm rot="5400000" flipH="1" flipV="1">
              <a:off x="7027963" y="1003176"/>
              <a:ext cx="21213" cy="1356039"/>
            </a:xfrm>
            <a:prstGeom prst="curvedConnector3">
              <a:avLst>
                <a:gd name="adj1" fmla="val 680045"/>
              </a:avLst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Curved Connector 51">
              <a:extLst>
                <a:ext uri="{FF2B5EF4-FFF2-40B4-BE49-F238E27FC236}">
                  <a16:creationId xmlns:a16="http://schemas.microsoft.com/office/drawing/2014/main" id="{F2DE40C1-EE2C-4E50-A1BB-C17F9083CC0A}"/>
                </a:ext>
              </a:extLst>
            </p:cNvPr>
            <p:cNvCxnSpPr>
              <a:cxnSpLocks/>
              <a:stCxn id="10" idx="7"/>
              <a:endCxn id="11" idx="1"/>
            </p:cNvCxnSpPr>
            <p:nvPr/>
          </p:nvCxnSpPr>
          <p:spPr>
            <a:xfrm rot="16200000" flipH="1">
              <a:off x="8836605" y="1003175"/>
              <a:ext cx="21213" cy="1356039"/>
            </a:xfrm>
            <a:prstGeom prst="curvedConnector3">
              <a:avLst>
                <a:gd name="adj1" fmla="val -635313"/>
              </a:avLst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Curved Connector 51">
              <a:extLst>
                <a:ext uri="{FF2B5EF4-FFF2-40B4-BE49-F238E27FC236}">
                  <a16:creationId xmlns:a16="http://schemas.microsoft.com/office/drawing/2014/main" id="{5BCD08AD-82C0-4C1C-AD0F-2F71890B6CE1}"/>
                </a:ext>
              </a:extLst>
            </p:cNvPr>
            <p:cNvCxnSpPr>
              <a:cxnSpLocks/>
              <a:stCxn id="5" idx="0"/>
              <a:endCxn id="9" idx="2"/>
            </p:cNvCxnSpPr>
            <p:nvPr/>
          </p:nvCxnSpPr>
          <p:spPr>
            <a:xfrm rot="5400000" flipH="1" flipV="1">
              <a:off x="4730579" y="493221"/>
              <a:ext cx="678655" cy="1488604"/>
            </a:xfrm>
            <a:prstGeom prst="curvedConnector2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Curved Connector 51">
              <a:extLst>
                <a:ext uri="{FF2B5EF4-FFF2-40B4-BE49-F238E27FC236}">
                  <a16:creationId xmlns:a16="http://schemas.microsoft.com/office/drawing/2014/main" id="{B49A9E2F-BF2C-4E2A-954B-78C0E1C3FE93}"/>
                </a:ext>
              </a:extLst>
            </p:cNvPr>
            <p:cNvCxnSpPr>
              <a:cxnSpLocks/>
              <a:stCxn id="9" idx="6"/>
              <a:endCxn id="11" idx="0"/>
            </p:cNvCxnSpPr>
            <p:nvPr/>
          </p:nvCxnSpPr>
          <p:spPr>
            <a:xfrm>
              <a:off x="6454288" y="898195"/>
              <a:ext cx="3297246" cy="699868"/>
            </a:xfrm>
            <a:prstGeom prst="curvedConnector2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Curved Connector 51">
              <a:extLst>
                <a:ext uri="{FF2B5EF4-FFF2-40B4-BE49-F238E27FC236}">
                  <a16:creationId xmlns:a16="http://schemas.microsoft.com/office/drawing/2014/main" id="{99E8CA0C-2323-41F1-A505-08E4BD996720}"/>
                </a:ext>
              </a:extLst>
            </p:cNvPr>
            <p:cNvCxnSpPr>
              <a:cxnSpLocks/>
              <a:stCxn id="5" idx="0"/>
              <a:endCxn id="11" idx="0"/>
            </p:cNvCxnSpPr>
            <p:nvPr/>
          </p:nvCxnSpPr>
          <p:spPr>
            <a:xfrm rot="16200000" flipH="1">
              <a:off x="7027962" y="-1125509"/>
              <a:ext cx="21213" cy="5425930"/>
            </a:xfrm>
            <a:prstGeom prst="curvedConnector3">
              <a:avLst>
                <a:gd name="adj1" fmla="val -5609258"/>
              </a:avLst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Curved Connector 51">
              <a:extLst>
                <a:ext uri="{FF2B5EF4-FFF2-40B4-BE49-F238E27FC236}">
                  <a16:creationId xmlns:a16="http://schemas.microsoft.com/office/drawing/2014/main" id="{1CE3E2B2-64E0-4C1D-AA07-D1884AD2D4D2}"/>
                </a:ext>
              </a:extLst>
            </p:cNvPr>
            <p:cNvCxnSpPr>
              <a:cxnSpLocks/>
              <a:stCxn id="6" idx="0"/>
              <a:endCxn id="11" idx="1"/>
            </p:cNvCxnSpPr>
            <p:nvPr/>
          </p:nvCxnSpPr>
          <p:spPr>
            <a:xfrm rot="16200000" flipH="1">
              <a:off x="7782871" y="-50560"/>
              <a:ext cx="93738" cy="3390984"/>
            </a:xfrm>
            <a:prstGeom prst="curvedConnector3">
              <a:avLst>
                <a:gd name="adj1" fmla="val -356426"/>
              </a:avLst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937DB9D2-55C9-4EC1-AB09-74B0708A53FB}"/>
                    </a:ext>
                  </a:extLst>
                </p:cNvPr>
                <p:cNvSpPr txBox="1"/>
                <p:nvPr/>
              </p:nvSpPr>
              <p:spPr>
                <a:xfrm>
                  <a:off x="4753313" y="1295498"/>
                  <a:ext cx="953224" cy="215444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square" lIns="0" tIns="0" rIns="0" bIns="0" rtlCol="1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oMath>
                    </m:oMathPara>
                  </a14:m>
                  <a:endParaRPr lang="fa-IR" sz="1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937DB9D2-55C9-4EC1-AB09-74B0708A53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53313" y="1295498"/>
                  <a:ext cx="953224" cy="215444"/>
                </a:xfrm>
                <a:prstGeom prst="rect">
                  <a:avLst/>
                </a:prstGeom>
                <a:blipFill>
                  <a:blip r:embed="rId3"/>
                  <a:stretch>
                    <a:fillRect b="-8333"/>
                  </a:stretch>
                </a:blipFill>
                <a:ln w="28575">
                  <a:noFill/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FFD49270-207C-4558-8FCE-11D8FDC69A56}"/>
                    </a:ext>
                  </a:extLst>
                </p:cNvPr>
                <p:cNvSpPr txBox="1"/>
                <p:nvPr/>
              </p:nvSpPr>
              <p:spPr>
                <a:xfrm>
                  <a:off x="6561957" y="1325142"/>
                  <a:ext cx="953224" cy="215444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square" lIns="0" tIns="0" rIns="0" bIns="0" rtlCol="1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oMath>
                    </m:oMathPara>
                  </a14:m>
                  <a:endParaRPr lang="fa-IR" sz="1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FFD49270-207C-4558-8FCE-11D8FDC69A5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61957" y="1325142"/>
                  <a:ext cx="953224" cy="215444"/>
                </a:xfrm>
                <a:prstGeom prst="rect">
                  <a:avLst/>
                </a:prstGeom>
                <a:blipFill>
                  <a:blip r:embed="rId4"/>
                  <a:stretch>
                    <a:fillRect b="-11429"/>
                  </a:stretch>
                </a:blipFill>
                <a:ln w="28575">
                  <a:noFill/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142E6A7E-8F47-4DD8-B949-4FABCDB73EC8}"/>
                    </a:ext>
                  </a:extLst>
                </p:cNvPr>
                <p:cNvSpPr txBox="1"/>
                <p:nvPr/>
              </p:nvSpPr>
              <p:spPr>
                <a:xfrm>
                  <a:off x="6599289" y="133446"/>
                  <a:ext cx="953224" cy="215444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square" lIns="0" tIns="0" rIns="0" bIns="0" rtlCol="1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oMath>
                    </m:oMathPara>
                  </a14:m>
                  <a:endParaRPr lang="fa-IR" sz="1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142E6A7E-8F47-4DD8-B949-4FABCDB73EC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99289" y="133446"/>
                  <a:ext cx="953224" cy="215444"/>
                </a:xfrm>
                <a:prstGeom prst="rect">
                  <a:avLst/>
                </a:prstGeom>
                <a:blipFill>
                  <a:blip r:embed="rId5"/>
                  <a:stretch>
                    <a:fillRect b="-8571"/>
                  </a:stretch>
                </a:blipFill>
                <a:ln w="28575">
                  <a:noFill/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CEF7ECF6-965D-4C4C-8712-7C3EBFA39FF8}"/>
                    </a:ext>
                  </a:extLst>
                </p:cNvPr>
                <p:cNvSpPr txBox="1"/>
                <p:nvPr/>
              </p:nvSpPr>
              <p:spPr>
                <a:xfrm rot="373236">
                  <a:off x="7304758" y="739319"/>
                  <a:ext cx="953224" cy="215444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square" lIns="0" tIns="0" rIns="0" bIns="0" rtlCol="1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oMath>
                    </m:oMathPara>
                  </a14:m>
                  <a:endParaRPr lang="fa-IR" sz="1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CEF7ECF6-965D-4C4C-8712-7C3EBFA39F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373236">
                  <a:off x="7304758" y="739319"/>
                  <a:ext cx="953224" cy="215444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28575">
                  <a:noFill/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79EEB598-52D1-4D65-B770-CB8778D43894}"/>
                    </a:ext>
                  </a:extLst>
                </p:cNvPr>
                <p:cNvSpPr txBox="1"/>
                <p:nvPr/>
              </p:nvSpPr>
              <p:spPr>
                <a:xfrm rot="20794261">
                  <a:off x="4772091" y="732874"/>
                  <a:ext cx="953224" cy="215444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square" lIns="0" tIns="0" rIns="0" bIns="0" rtlCol="1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oMath>
                    </m:oMathPara>
                  </a14:m>
                  <a:endParaRPr lang="fa-IR" sz="1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79EEB598-52D1-4D65-B770-CB8778D4389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794261">
                  <a:off x="4772091" y="732874"/>
                  <a:ext cx="953224" cy="215444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 w="28575">
                  <a:noFill/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649A27FC-438C-4902-A290-A1CD687CC05B}"/>
                    </a:ext>
                  </a:extLst>
                </p:cNvPr>
                <p:cNvSpPr txBox="1"/>
                <p:nvPr/>
              </p:nvSpPr>
              <p:spPr>
                <a:xfrm>
                  <a:off x="7353128" y="1035905"/>
                  <a:ext cx="953224" cy="215444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square" lIns="0" tIns="0" rIns="0" bIns="0" rtlCol="1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oMath>
                    </m:oMathPara>
                  </a14:m>
                  <a:endParaRPr lang="fa-IR" sz="1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649A27FC-438C-4902-A290-A1CD687CC05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53128" y="1035905"/>
                  <a:ext cx="953224" cy="215444"/>
                </a:xfrm>
                <a:prstGeom prst="rect">
                  <a:avLst/>
                </a:prstGeom>
                <a:blipFill>
                  <a:blip r:embed="rId8"/>
                  <a:stretch>
                    <a:fillRect b="-8571"/>
                  </a:stretch>
                </a:blipFill>
                <a:ln w="28575">
                  <a:noFill/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FA29D51F-F058-407C-BA46-56BDA5105BFD}"/>
                    </a:ext>
                  </a:extLst>
                </p:cNvPr>
                <p:cNvSpPr txBox="1"/>
                <p:nvPr/>
              </p:nvSpPr>
              <p:spPr>
                <a:xfrm>
                  <a:off x="8343717" y="1332062"/>
                  <a:ext cx="953224" cy="215444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square" lIns="0" tIns="0" rIns="0" bIns="0" rtlCol="1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oMath>
                    </m:oMathPara>
                  </a14:m>
                  <a:endParaRPr lang="fa-IR" sz="1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FA29D51F-F058-407C-BA46-56BDA5105BF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43717" y="1332062"/>
                  <a:ext cx="953224" cy="215444"/>
                </a:xfrm>
                <a:prstGeom prst="rect">
                  <a:avLst/>
                </a:prstGeom>
                <a:blipFill>
                  <a:blip r:embed="rId9"/>
                  <a:stretch>
                    <a:fillRect b="-8333"/>
                  </a:stretch>
                </a:blipFill>
                <a:ln w="28575">
                  <a:noFill/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5" name="Curved Connector 22">
              <a:extLst>
                <a:ext uri="{FF2B5EF4-FFF2-40B4-BE49-F238E27FC236}">
                  <a16:creationId xmlns:a16="http://schemas.microsoft.com/office/drawing/2014/main" id="{2E6C5753-16C0-47A1-B5CE-59A2B1FE68E2}"/>
                </a:ext>
              </a:extLst>
            </p:cNvPr>
            <p:cNvCxnSpPr>
              <a:cxnSpLocks/>
              <a:stCxn id="5" idx="2"/>
              <a:endCxn id="5" idx="4"/>
            </p:cNvCxnSpPr>
            <p:nvPr/>
          </p:nvCxnSpPr>
          <p:spPr>
            <a:xfrm rot="10800000" flipH="1" flipV="1">
              <a:off x="4005564" y="1896890"/>
              <a:ext cx="320040" cy="320040"/>
            </a:xfrm>
            <a:prstGeom prst="curvedConnector4">
              <a:avLst>
                <a:gd name="adj1" fmla="val -56777"/>
                <a:gd name="adj2" fmla="val 153114"/>
              </a:avLst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Curved Connector 22">
              <a:extLst>
                <a:ext uri="{FF2B5EF4-FFF2-40B4-BE49-F238E27FC236}">
                  <a16:creationId xmlns:a16="http://schemas.microsoft.com/office/drawing/2014/main" id="{C5F50B6B-A4A7-463E-8257-58BA816E4955}"/>
                </a:ext>
              </a:extLst>
            </p:cNvPr>
            <p:cNvCxnSpPr>
              <a:cxnSpLocks/>
              <a:stCxn id="6" idx="2"/>
              <a:endCxn id="6" idx="4"/>
            </p:cNvCxnSpPr>
            <p:nvPr/>
          </p:nvCxnSpPr>
          <p:spPr>
            <a:xfrm rot="10800000" flipH="1" flipV="1">
              <a:off x="5814208" y="1918103"/>
              <a:ext cx="320040" cy="320040"/>
            </a:xfrm>
            <a:prstGeom prst="curvedConnector4">
              <a:avLst>
                <a:gd name="adj1" fmla="val -53114"/>
                <a:gd name="adj2" fmla="val 145788"/>
              </a:avLst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Curved Connector 22">
              <a:extLst>
                <a:ext uri="{FF2B5EF4-FFF2-40B4-BE49-F238E27FC236}">
                  <a16:creationId xmlns:a16="http://schemas.microsoft.com/office/drawing/2014/main" id="{8EFF52CF-44BD-4A50-9CE6-928E8878DE68}"/>
                </a:ext>
              </a:extLst>
            </p:cNvPr>
            <p:cNvCxnSpPr>
              <a:cxnSpLocks/>
              <a:stCxn id="10" idx="2"/>
              <a:endCxn id="10" idx="4"/>
            </p:cNvCxnSpPr>
            <p:nvPr/>
          </p:nvCxnSpPr>
          <p:spPr>
            <a:xfrm rot="10800000" flipH="1" flipV="1">
              <a:off x="7622851" y="1896890"/>
              <a:ext cx="320040" cy="320040"/>
            </a:xfrm>
            <a:prstGeom prst="curvedConnector4">
              <a:avLst>
                <a:gd name="adj1" fmla="val -49451"/>
                <a:gd name="adj2" fmla="val 153114"/>
              </a:avLst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Curved Connector 22">
              <a:extLst>
                <a:ext uri="{FF2B5EF4-FFF2-40B4-BE49-F238E27FC236}">
                  <a16:creationId xmlns:a16="http://schemas.microsoft.com/office/drawing/2014/main" id="{21C67B4E-2975-4708-90CC-7ED9BFBFDC21}"/>
                </a:ext>
              </a:extLst>
            </p:cNvPr>
            <p:cNvCxnSpPr>
              <a:cxnSpLocks/>
              <a:stCxn id="11" idx="6"/>
              <a:endCxn id="11" idx="4"/>
            </p:cNvCxnSpPr>
            <p:nvPr/>
          </p:nvCxnSpPr>
          <p:spPr>
            <a:xfrm flipH="1">
              <a:off x="9751534" y="1918103"/>
              <a:ext cx="320040" cy="320040"/>
            </a:xfrm>
            <a:prstGeom prst="curvedConnector4">
              <a:avLst>
                <a:gd name="adj1" fmla="val -49451"/>
                <a:gd name="adj2" fmla="val 149451"/>
              </a:avLst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E803D104-543D-4941-8E5E-F23F3C8828F0}"/>
                    </a:ext>
                  </a:extLst>
                </p:cNvPr>
                <p:cNvSpPr txBox="1"/>
                <p:nvPr/>
              </p:nvSpPr>
              <p:spPr>
                <a:xfrm>
                  <a:off x="1176999" y="2216930"/>
                  <a:ext cx="953224" cy="215444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square" lIns="0" tIns="0" rIns="0" bIns="0" rtlCol="1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</m:t>
                        </m:r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oMath>
                    </m:oMathPara>
                  </a14:m>
                  <a:endParaRPr lang="fa-IR" sz="1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E803D104-543D-4941-8E5E-F23F3C8828F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76999" y="2216930"/>
                  <a:ext cx="953224" cy="215444"/>
                </a:xfrm>
                <a:prstGeom prst="rect">
                  <a:avLst/>
                </a:prstGeom>
                <a:blipFill>
                  <a:blip r:embed="rId10"/>
                  <a:stretch>
                    <a:fillRect b="-8333"/>
                  </a:stretch>
                </a:blipFill>
                <a:ln w="28575">
                  <a:noFill/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922F862E-E876-48BF-8BF6-15BEA0971F3D}"/>
                    </a:ext>
                  </a:extLst>
                </p:cNvPr>
                <p:cNvSpPr txBox="1"/>
                <p:nvPr/>
              </p:nvSpPr>
              <p:spPr>
                <a:xfrm>
                  <a:off x="3052339" y="2238143"/>
                  <a:ext cx="953224" cy="215444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square" lIns="0" tIns="0" rIns="0" bIns="0" rtlCol="1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oMath>
                    </m:oMathPara>
                  </a14:m>
                  <a:endParaRPr lang="fa-IR" sz="1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922F862E-E876-48BF-8BF6-15BEA0971F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52339" y="2238143"/>
                  <a:ext cx="953224" cy="215444"/>
                </a:xfrm>
                <a:prstGeom prst="rect">
                  <a:avLst/>
                </a:prstGeom>
                <a:blipFill>
                  <a:blip r:embed="rId11"/>
                  <a:stretch>
                    <a:fillRect b="-8571"/>
                  </a:stretch>
                </a:blipFill>
                <a:ln w="28575">
                  <a:noFill/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DA5B4F03-E30D-4AB9-A39A-72F39047BF1E}"/>
                    </a:ext>
                  </a:extLst>
                </p:cNvPr>
                <p:cNvSpPr txBox="1"/>
                <p:nvPr/>
              </p:nvSpPr>
              <p:spPr>
                <a:xfrm>
                  <a:off x="4860983" y="2238143"/>
                  <a:ext cx="953224" cy="215444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square" lIns="0" tIns="0" rIns="0" bIns="0" rtlCol="1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oMath>
                    </m:oMathPara>
                  </a14:m>
                  <a:endParaRPr lang="fa-IR" sz="1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DA5B4F03-E30D-4AB9-A39A-72F39047BF1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60983" y="2238143"/>
                  <a:ext cx="953224" cy="215444"/>
                </a:xfrm>
                <a:prstGeom prst="rect">
                  <a:avLst/>
                </a:prstGeom>
                <a:blipFill>
                  <a:blip r:embed="rId12"/>
                  <a:stretch>
                    <a:fillRect b="-8571"/>
                  </a:stretch>
                </a:blipFill>
                <a:ln w="28575">
                  <a:noFill/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BA6DB5F4-E1F2-4B2B-9D1E-3539DBFD2846}"/>
                    </a:ext>
                  </a:extLst>
                </p:cNvPr>
                <p:cNvSpPr txBox="1"/>
                <p:nvPr/>
              </p:nvSpPr>
              <p:spPr>
                <a:xfrm>
                  <a:off x="6681349" y="2238143"/>
                  <a:ext cx="953224" cy="215444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square" lIns="0" tIns="0" rIns="0" bIns="0" rtlCol="1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oMath>
                    </m:oMathPara>
                  </a14:m>
                  <a:endParaRPr lang="fa-IR" sz="1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BA6DB5F4-E1F2-4B2B-9D1E-3539DBFD284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1349" y="2238143"/>
                  <a:ext cx="953224" cy="215444"/>
                </a:xfrm>
                <a:prstGeom prst="rect">
                  <a:avLst/>
                </a:prstGeom>
                <a:blipFill>
                  <a:blip r:embed="rId13"/>
                  <a:stretch>
                    <a:fillRect b="-8571"/>
                  </a:stretch>
                </a:blipFill>
                <a:ln w="28575">
                  <a:noFill/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F9F18F7E-58A3-469E-8AFE-E6D192FBFAAE}"/>
                    </a:ext>
                  </a:extLst>
                </p:cNvPr>
                <p:cNvSpPr txBox="1"/>
                <p:nvPr/>
              </p:nvSpPr>
              <p:spPr>
                <a:xfrm>
                  <a:off x="10150585" y="2216892"/>
                  <a:ext cx="294490" cy="215482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square" lIns="0" tIns="0" rIns="0" bIns="0" rtlCol="1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oMath>
                    </m:oMathPara>
                  </a14:m>
                  <a:endParaRPr lang="fa-IR" sz="1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F9F18F7E-58A3-469E-8AFE-E6D192FBFAA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50585" y="2216892"/>
                  <a:ext cx="294490" cy="215482"/>
                </a:xfrm>
                <a:prstGeom prst="rect">
                  <a:avLst/>
                </a:prstGeom>
                <a:blipFill>
                  <a:blip r:embed="rId14"/>
                  <a:stretch>
                    <a:fillRect b="-5556"/>
                  </a:stretch>
                </a:blipFill>
                <a:ln w="28575">
                  <a:noFill/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35" name="Picture 34">
            <a:extLst>
              <a:ext uri="{FF2B5EF4-FFF2-40B4-BE49-F238E27FC236}">
                <a16:creationId xmlns:a16="http://schemas.microsoft.com/office/drawing/2014/main" id="{797CD9EC-E753-40A5-AD29-5A604D4B0A6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652712" y="3425286"/>
            <a:ext cx="6886575" cy="1762125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C258AF6A-AA28-4C12-8ADB-A5BE595BD47C}"/>
              </a:ext>
            </a:extLst>
          </p:cNvPr>
          <p:cNvSpPr txBox="1"/>
          <p:nvPr/>
        </p:nvSpPr>
        <p:spPr>
          <a:xfrm>
            <a:off x="295275" y="639710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© K. Aslansefat, 2021</a:t>
            </a:r>
          </a:p>
        </p:txBody>
      </p:sp>
      <p:sp>
        <p:nvSpPr>
          <p:cNvPr id="37" name="Slide Number Placeholder 36">
            <a:extLst>
              <a:ext uri="{FF2B5EF4-FFF2-40B4-BE49-F238E27FC236}">
                <a16:creationId xmlns:a16="http://schemas.microsoft.com/office/drawing/2014/main" id="{1C96763E-FBC0-47C3-92B9-1AE47B6515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50813-50C2-431F-B0D6-554488AA059D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70365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C6EAADE-1346-48A4-BF9F-67FEA93A7531}"/>
                  </a:ext>
                </a:extLst>
              </p:cNvPr>
              <p:cNvSpPr txBox="1"/>
              <p:nvPr/>
            </p:nvSpPr>
            <p:spPr>
              <a:xfrm>
                <a:off x="2921851" y="2062248"/>
                <a:ext cx="953224" cy="215444"/>
              </a:xfrm>
              <a:prstGeom prst="rect">
                <a:avLst/>
              </a:prstGeom>
              <a:noFill/>
              <a:ln w="28575"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lIns="0" tIns="0" rIns="0" bIns="0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6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fa-IR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C6EAADE-1346-48A4-BF9F-67FEA93A75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1851" y="2062248"/>
                <a:ext cx="953224" cy="215444"/>
              </a:xfrm>
              <a:prstGeom prst="rect">
                <a:avLst/>
              </a:prstGeom>
              <a:blipFill>
                <a:blip r:embed="rId2"/>
                <a:stretch>
                  <a:fillRect b="-8333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Curved Connector 51">
            <a:extLst>
              <a:ext uri="{FF2B5EF4-FFF2-40B4-BE49-F238E27FC236}">
                <a16:creationId xmlns:a16="http://schemas.microsoft.com/office/drawing/2014/main" id="{12E25D8F-AEB4-4919-9C3A-9BA5314720A2}"/>
              </a:ext>
            </a:extLst>
          </p:cNvPr>
          <p:cNvCxnSpPr>
            <a:cxnSpLocks/>
            <a:stCxn id="4" idx="7"/>
            <a:endCxn id="5" idx="1"/>
          </p:cNvCxnSpPr>
          <p:nvPr/>
        </p:nvCxnSpPr>
        <p:spPr>
          <a:xfrm rot="5400000" flipH="1" flipV="1">
            <a:off x="3410186" y="1793847"/>
            <a:ext cx="12700" cy="1356040"/>
          </a:xfrm>
          <a:prstGeom prst="curvedConnector3">
            <a:avLst>
              <a:gd name="adj1" fmla="val 1615024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Flowchart: Connector 3">
            <a:extLst>
              <a:ext uri="{FF2B5EF4-FFF2-40B4-BE49-F238E27FC236}">
                <a16:creationId xmlns:a16="http://schemas.microsoft.com/office/drawing/2014/main" id="{8DAA3561-2847-4393-BD8B-E4DF633DF2C0}"/>
              </a:ext>
            </a:extLst>
          </p:cNvPr>
          <p:cNvSpPr/>
          <p:nvPr/>
        </p:nvSpPr>
        <p:spPr>
          <a:xfrm>
            <a:off x="2185824" y="2378129"/>
            <a:ext cx="640080" cy="640080"/>
          </a:xfrm>
          <a:prstGeom prst="flowChartConnector">
            <a:avLst/>
          </a:prstGeom>
          <a:noFill/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r>
              <a:rPr lang="fa-IR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</a:p>
          <a:p>
            <a:pPr algn="ctr"/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</a:p>
        </p:txBody>
      </p:sp>
      <p:sp>
        <p:nvSpPr>
          <p:cNvPr id="5" name="Flowchart: Connector 4">
            <a:extLst>
              <a:ext uri="{FF2B5EF4-FFF2-40B4-BE49-F238E27FC236}">
                <a16:creationId xmlns:a16="http://schemas.microsoft.com/office/drawing/2014/main" id="{61826434-560F-4236-AAD9-9F272A5C1E65}"/>
              </a:ext>
            </a:extLst>
          </p:cNvPr>
          <p:cNvSpPr/>
          <p:nvPr/>
        </p:nvSpPr>
        <p:spPr>
          <a:xfrm>
            <a:off x="3994468" y="2378129"/>
            <a:ext cx="640080" cy="640080"/>
          </a:xfrm>
          <a:prstGeom prst="flowChartConnector">
            <a:avLst/>
          </a:prstGeom>
          <a:solidFill>
            <a:srgbClr val="FFC0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fa-IR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</a:p>
        </p:txBody>
      </p:sp>
      <p:sp>
        <p:nvSpPr>
          <p:cNvPr id="6" name="Flowchart: Connector 5">
            <a:extLst>
              <a:ext uri="{FF2B5EF4-FFF2-40B4-BE49-F238E27FC236}">
                <a16:creationId xmlns:a16="http://schemas.microsoft.com/office/drawing/2014/main" id="{EB71D0AA-E034-4C81-93B7-274497D06BBC}"/>
              </a:ext>
            </a:extLst>
          </p:cNvPr>
          <p:cNvSpPr/>
          <p:nvPr/>
        </p:nvSpPr>
        <p:spPr>
          <a:xfrm>
            <a:off x="5803112" y="2399342"/>
            <a:ext cx="640080" cy="640080"/>
          </a:xfrm>
          <a:prstGeom prst="flowChartConnector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fa-IR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</a:p>
        </p:txBody>
      </p:sp>
      <p:cxnSp>
        <p:nvCxnSpPr>
          <p:cNvPr id="7" name="Curved Connector 22">
            <a:extLst>
              <a:ext uri="{FF2B5EF4-FFF2-40B4-BE49-F238E27FC236}">
                <a16:creationId xmlns:a16="http://schemas.microsoft.com/office/drawing/2014/main" id="{9863D5D9-CFEE-4ABB-96AC-D3AD07978065}"/>
              </a:ext>
            </a:extLst>
          </p:cNvPr>
          <p:cNvCxnSpPr>
            <a:cxnSpLocks/>
            <a:stCxn id="4" idx="2"/>
            <a:endCxn id="4" idx="4"/>
          </p:cNvCxnSpPr>
          <p:nvPr/>
        </p:nvCxnSpPr>
        <p:spPr>
          <a:xfrm rot="10800000" flipH="1" flipV="1">
            <a:off x="2185824" y="2698169"/>
            <a:ext cx="320040" cy="320040"/>
          </a:xfrm>
          <a:prstGeom prst="curvedConnector4">
            <a:avLst>
              <a:gd name="adj1" fmla="val -53114"/>
              <a:gd name="adj2" fmla="val 149451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Curved Connector 51">
            <a:extLst>
              <a:ext uri="{FF2B5EF4-FFF2-40B4-BE49-F238E27FC236}">
                <a16:creationId xmlns:a16="http://schemas.microsoft.com/office/drawing/2014/main" id="{EF228E19-15F7-4616-911C-F26C3AF27E25}"/>
              </a:ext>
            </a:extLst>
          </p:cNvPr>
          <p:cNvCxnSpPr>
            <a:cxnSpLocks/>
            <a:stCxn id="5" idx="7"/>
            <a:endCxn id="6" idx="1"/>
          </p:cNvCxnSpPr>
          <p:nvPr/>
        </p:nvCxnSpPr>
        <p:spPr>
          <a:xfrm rot="16200000" flipH="1">
            <a:off x="5208223" y="1804453"/>
            <a:ext cx="21213" cy="1356040"/>
          </a:xfrm>
          <a:prstGeom prst="curvedConnector3">
            <a:avLst>
              <a:gd name="adj1" fmla="val -745840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Flowchart: Connector 8">
            <a:extLst>
              <a:ext uri="{FF2B5EF4-FFF2-40B4-BE49-F238E27FC236}">
                <a16:creationId xmlns:a16="http://schemas.microsoft.com/office/drawing/2014/main" id="{099F7A2D-F997-4769-8486-4329D952190C}"/>
              </a:ext>
            </a:extLst>
          </p:cNvPr>
          <p:cNvSpPr/>
          <p:nvPr/>
        </p:nvSpPr>
        <p:spPr>
          <a:xfrm>
            <a:off x="5803112" y="1379434"/>
            <a:ext cx="640080" cy="640080"/>
          </a:xfrm>
          <a:prstGeom prst="flowChartConnector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4*</a:t>
            </a:r>
            <a:endParaRPr lang="fa-IR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</a:p>
        </p:txBody>
      </p:sp>
      <p:sp>
        <p:nvSpPr>
          <p:cNvPr id="10" name="Flowchart: Connector 9">
            <a:extLst>
              <a:ext uri="{FF2B5EF4-FFF2-40B4-BE49-F238E27FC236}">
                <a16:creationId xmlns:a16="http://schemas.microsoft.com/office/drawing/2014/main" id="{D7F5DCB6-641B-45EA-B822-75CDC385F613}"/>
              </a:ext>
            </a:extLst>
          </p:cNvPr>
          <p:cNvSpPr/>
          <p:nvPr/>
        </p:nvSpPr>
        <p:spPr>
          <a:xfrm>
            <a:off x="7611755" y="2378129"/>
            <a:ext cx="640080" cy="640080"/>
          </a:xfrm>
          <a:prstGeom prst="flowChartConnector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fa-IR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</a:p>
        </p:txBody>
      </p:sp>
      <p:sp>
        <p:nvSpPr>
          <p:cNvPr id="11" name="Flowchart: Connector 10">
            <a:extLst>
              <a:ext uri="{FF2B5EF4-FFF2-40B4-BE49-F238E27FC236}">
                <a16:creationId xmlns:a16="http://schemas.microsoft.com/office/drawing/2014/main" id="{61A52623-94DB-4A52-872B-181294FFC424}"/>
              </a:ext>
            </a:extLst>
          </p:cNvPr>
          <p:cNvSpPr/>
          <p:nvPr/>
        </p:nvSpPr>
        <p:spPr>
          <a:xfrm>
            <a:off x="9420398" y="2399342"/>
            <a:ext cx="640080" cy="640080"/>
          </a:xfrm>
          <a:prstGeom prst="flowChartConnector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</a:p>
        </p:txBody>
      </p:sp>
      <p:cxnSp>
        <p:nvCxnSpPr>
          <p:cNvPr id="12" name="Curved Connector 51">
            <a:extLst>
              <a:ext uri="{FF2B5EF4-FFF2-40B4-BE49-F238E27FC236}">
                <a16:creationId xmlns:a16="http://schemas.microsoft.com/office/drawing/2014/main" id="{3718D95C-873B-4E72-BD5D-47610BC45F31}"/>
              </a:ext>
            </a:extLst>
          </p:cNvPr>
          <p:cNvCxnSpPr>
            <a:cxnSpLocks/>
            <a:stCxn id="6" idx="7"/>
            <a:endCxn id="10" idx="1"/>
          </p:cNvCxnSpPr>
          <p:nvPr/>
        </p:nvCxnSpPr>
        <p:spPr>
          <a:xfrm rot="5400000" flipH="1" flipV="1">
            <a:off x="7016867" y="1804455"/>
            <a:ext cx="21213" cy="1356039"/>
          </a:xfrm>
          <a:prstGeom prst="curvedConnector3">
            <a:avLst>
              <a:gd name="adj1" fmla="val 680045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Curved Connector 51">
            <a:extLst>
              <a:ext uri="{FF2B5EF4-FFF2-40B4-BE49-F238E27FC236}">
                <a16:creationId xmlns:a16="http://schemas.microsoft.com/office/drawing/2014/main" id="{F2DE40C1-EE2C-4E50-A1BB-C17F9083CC0A}"/>
              </a:ext>
            </a:extLst>
          </p:cNvPr>
          <p:cNvCxnSpPr>
            <a:cxnSpLocks/>
            <a:stCxn id="10" idx="7"/>
            <a:endCxn id="11" idx="1"/>
          </p:cNvCxnSpPr>
          <p:nvPr/>
        </p:nvCxnSpPr>
        <p:spPr>
          <a:xfrm rot="16200000" flipH="1">
            <a:off x="8825509" y="1804454"/>
            <a:ext cx="21213" cy="1356039"/>
          </a:xfrm>
          <a:prstGeom prst="curvedConnector3">
            <a:avLst>
              <a:gd name="adj1" fmla="val -635313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Curved Connector 51">
            <a:extLst>
              <a:ext uri="{FF2B5EF4-FFF2-40B4-BE49-F238E27FC236}">
                <a16:creationId xmlns:a16="http://schemas.microsoft.com/office/drawing/2014/main" id="{5BCD08AD-82C0-4C1C-AD0F-2F71890B6CE1}"/>
              </a:ext>
            </a:extLst>
          </p:cNvPr>
          <p:cNvCxnSpPr>
            <a:cxnSpLocks/>
            <a:stCxn id="5" idx="0"/>
            <a:endCxn id="9" idx="2"/>
          </p:cNvCxnSpPr>
          <p:nvPr/>
        </p:nvCxnSpPr>
        <p:spPr>
          <a:xfrm rot="5400000" flipH="1" flipV="1">
            <a:off x="4719483" y="1294500"/>
            <a:ext cx="678655" cy="1488604"/>
          </a:xfrm>
          <a:prstGeom prst="curved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Curved Connector 51">
            <a:extLst>
              <a:ext uri="{FF2B5EF4-FFF2-40B4-BE49-F238E27FC236}">
                <a16:creationId xmlns:a16="http://schemas.microsoft.com/office/drawing/2014/main" id="{B49A9E2F-BF2C-4E2A-954B-78C0E1C3FE93}"/>
              </a:ext>
            </a:extLst>
          </p:cNvPr>
          <p:cNvCxnSpPr>
            <a:cxnSpLocks/>
            <a:stCxn id="9" idx="6"/>
            <a:endCxn id="11" idx="0"/>
          </p:cNvCxnSpPr>
          <p:nvPr/>
        </p:nvCxnSpPr>
        <p:spPr>
          <a:xfrm>
            <a:off x="6443192" y="1699474"/>
            <a:ext cx="3297246" cy="699868"/>
          </a:xfrm>
          <a:prstGeom prst="curved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Curved Connector 51">
            <a:extLst>
              <a:ext uri="{FF2B5EF4-FFF2-40B4-BE49-F238E27FC236}">
                <a16:creationId xmlns:a16="http://schemas.microsoft.com/office/drawing/2014/main" id="{99E8CA0C-2323-41F1-A505-08E4BD996720}"/>
              </a:ext>
            </a:extLst>
          </p:cNvPr>
          <p:cNvCxnSpPr>
            <a:cxnSpLocks/>
            <a:stCxn id="5" idx="0"/>
            <a:endCxn id="11" idx="0"/>
          </p:cNvCxnSpPr>
          <p:nvPr/>
        </p:nvCxnSpPr>
        <p:spPr>
          <a:xfrm rot="16200000" flipH="1">
            <a:off x="7016866" y="-324230"/>
            <a:ext cx="21213" cy="5425930"/>
          </a:xfrm>
          <a:prstGeom prst="curvedConnector3">
            <a:avLst>
              <a:gd name="adj1" fmla="val -5609258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Curved Connector 51">
            <a:extLst>
              <a:ext uri="{FF2B5EF4-FFF2-40B4-BE49-F238E27FC236}">
                <a16:creationId xmlns:a16="http://schemas.microsoft.com/office/drawing/2014/main" id="{1CE3E2B2-64E0-4C1D-AA07-D1884AD2D4D2}"/>
              </a:ext>
            </a:extLst>
          </p:cNvPr>
          <p:cNvCxnSpPr>
            <a:cxnSpLocks/>
            <a:stCxn id="6" idx="0"/>
            <a:endCxn id="11" idx="1"/>
          </p:cNvCxnSpPr>
          <p:nvPr/>
        </p:nvCxnSpPr>
        <p:spPr>
          <a:xfrm rot="16200000" flipH="1">
            <a:off x="7771775" y="750719"/>
            <a:ext cx="93738" cy="3390984"/>
          </a:xfrm>
          <a:prstGeom prst="curvedConnector3">
            <a:avLst>
              <a:gd name="adj1" fmla="val -356426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37DB9D2-55C9-4EC1-AB09-74B0708A53FB}"/>
                  </a:ext>
                </a:extLst>
              </p:cNvPr>
              <p:cNvSpPr txBox="1"/>
              <p:nvPr/>
            </p:nvSpPr>
            <p:spPr>
              <a:xfrm>
                <a:off x="4742217" y="2096777"/>
                <a:ext cx="953224" cy="215444"/>
              </a:xfrm>
              <a:prstGeom prst="rect">
                <a:avLst/>
              </a:prstGeom>
              <a:noFill/>
              <a:ln w="28575"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lIns="0" tIns="0" rIns="0" bIns="0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fa-IR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37DB9D2-55C9-4EC1-AB09-74B0708A53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2217" y="2096777"/>
                <a:ext cx="953224" cy="215444"/>
              </a:xfrm>
              <a:prstGeom prst="rect">
                <a:avLst/>
              </a:prstGeom>
              <a:blipFill>
                <a:blip r:embed="rId3"/>
                <a:stretch>
                  <a:fillRect b="-8571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FD49270-207C-4558-8FCE-11D8FDC69A56}"/>
                  </a:ext>
                </a:extLst>
              </p:cNvPr>
              <p:cNvSpPr txBox="1"/>
              <p:nvPr/>
            </p:nvSpPr>
            <p:spPr>
              <a:xfrm>
                <a:off x="6550861" y="2126421"/>
                <a:ext cx="953224" cy="215444"/>
              </a:xfrm>
              <a:prstGeom prst="rect">
                <a:avLst/>
              </a:prstGeom>
              <a:noFill/>
              <a:ln w="28575"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lIns="0" tIns="0" rIns="0" bIns="0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fa-IR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FD49270-207C-4558-8FCE-11D8FDC69A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0861" y="2126421"/>
                <a:ext cx="953224" cy="215444"/>
              </a:xfrm>
              <a:prstGeom prst="rect">
                <a:avLst/>
              </a:prstGeom>
              <a:blipFill>
                <a:blip r:embed="rId4"/>
                <a:stretch>
                  <a:fillRect b="-8571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42E6A7E-8F47-4DD8-B949-4FABCDB73EC8}"/>
                  </a:ext>
                </a:extLst>
              </p:cNvPr>
              <p:cNvSpPr txBox="1"/>
              <p:nvPr/>
            </p:nvSpPr>
            <p:spPr>
              <a:xfrm>
                <a:off x="6588193" y="934725"/>
                <a:ext cx="953224" cy="215444"/>
              </a:xfrm>
              <a:prstGeom prst="rect">
                <a:avLst/>
              </a:prstGeom>
              <a:noFill/>
              <a:ln w="28575"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lIns="0" tIns="0" rIns="0" bIns="0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fa-IR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42E6A7E-8F47-4DD8-B949-4FABCDB73E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8193" y="934725"/>
                <a:ext cx="953224" cy="215444"/>
              </a:xfrm>
              <a:prstGeom prst="rect">
                <a:avLst/>
              </a:prstGeom>
              <a:blipFill>
                <a:blip r:embed="rId5"/>
                <a:stretch>
                  <a:fillRect b="-8333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EF7ECF6-965D-4C4C-8712-7C3EBFA39FF8}"/>
                  </a:ext>
                </a:extLst>
              </p:cNvPr>
              <p:cNvSpPr txBox="1"/>
              <p:nvPr/>
            </p:nvSpPr>
            <p:spPr>
              <a:xfrm rot="373236">
                <a:off x="7293662" y="1540598"/>
                <a:ext cx="953224" cy="215444"/>
              </a:xfrm>
              <a:prstGeom prst="rect">
                <a:avLst/>
              </a:prstGeom>
              <a:noFill/>
              <a:ln w="28575"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lIns="0" tIns="0" rIns="0" bIns="0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fa-IR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EF7ECF6-965D-4C4C-8712-7C3EBFA39F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373236">
                <a:off x="7293662" y="1540598"/>
                <a:ext cx="953224" cy="21544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9EEB598-52D1-4D65-B770-CB8778D43894}"/>
                  </a:ext>
                </a:extLst>
              </p:cNvPr>
              <p:cNvSpPr txBox="1"/>
              <p:nvPr/>
            </p:nvSpPr>
            <p:spPr>
              <a:xfrm rot="20794261">
                <a:off x="4760995" y="1534153"/>
                <a:ext cx="953224" cy="215444"/>
              </a:xfrm>
              <a:prstGeom prst="rect">
                <a:avLst/>
              </a:prstGeom>
              <a:noFill/>
              <a:ln w="28575"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lIns="0" tIns="0" rIns="0" bIns="0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fa-IR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9EEB598-52D1-4D65-B770-CB8778D438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794261">
                <a:off x="4760995" y="1534153"/>
                <a:ext cx="953224" cy="21544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49A27FC-438C-4902-A290-A1CD687CC05B}"/>
                  </a:ext>
                </a:extLst>
              </p:cNvPr>
              <p:cNvSpPr txBox="1"/>
              <p:nvPr/>
            </p:nvSpPr>
            <p:spPr>
              <a:xfrm>
                <a:off x="7342032" y="1837184"/>
                <a:ext cx="953224" cy="215444"/>
              </a:xfrm>
              <a:prstGeom prst="rect">
                <a:avLst/>
              </a:prstGeom>
              <a:noFill/>
              <a:ln w="28575"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lIns="0" tIns="0" rIns="0" bIns="0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fa-IR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49A27FC-438C-4902-A290-A1CD687CC0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2032" y="1837184"/>
                <a:ext cx="953224" cy="215444"/>
              </a:xfrm>
              <a:prstGeom prst="rect">
                <a:avLst/>
              </a:prstGeom>
              <a:blipFill>
                <a:blip r:embed="rId8"/>
                <a:stretch>
                  <a:fillRect b="-8333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A29D51F-F058-407C-BA46-56BDA5105BFD}"/>
                  </a:ext>
                </a:extLst>
              </p:cNvPr>
              <p:cNvSpPr txBox="1"/>
              <p:nvPr/>
            </p:nvSpPr>
            <p:spPr>
              <a:xfrm>
                <a:off x="8332621" y="2133341"/>
                <a:ext cx="953224" cy="215444"/>
              </a:xfrm>
              <a:prstGeom prst="rect">
                <a:avLst/>
              </a:prstGeom>
              <a:noFill/>
              <a:ln w="28575"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lIns="0" tIns="0" rIns="0" bIns="0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fa-IR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A29D51F-F058-407C-BA46-56BDA5105B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2621" y="2133341"/>
                <a:ext cx="953224" cy="215444"/>
              </a:xfrm>
              <a:prstGeom prst="rect">
                <a:avLst/>
              </a:prstGeom>
              <a:blipFill>
                <a:blip r:embed="rId9"/>
                <a:stretch>
                  <a:fillRect b="-8571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Curved Connector 22">
            <a:extLst>
              <a:ext uri="{FF2B5EF4-FFF2-40B4-BE49-F238E27FC236}">
                <a16:creationId xmlns:a16="http://schemas.microsoft.com/office/drawing/2014/main" id="{2E6C5753-16C0-47A1-B5CE-59A2B1FE68E2}"/>
              </a:ext>
            </a:extLst>
          </p:cNvPr>
          <p:cNvCxnSpPr>
            <a:cxnSpLocks/>
            <a:stCxn id="5" idx="2"/>
            <a:endCxn id="5" idx="4"/>
          </p:cNvCxnSpPr>
          <p:nvPr/>
        </p:nvCxnSpPr>
        <p:spPr>
          <a:xfrm rot="10800000" flipH="1" flipV="1">
            <a:off x="3994468" y="2698169"/>
            <a:ext cx="320040" cy="320040"/>
          </a:xfrm>
          <a:prstGeom prst="curvedConnector4">
            <a:avLst>
              <a:gd name="adj1" fmla="val -56777"/>
              <a:gd name="adj2" fmla="val 153114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Curved Connector 22">
            <a:extLst>
              <a:ext uri="{FF2B5EF4-FFF2-40B4-BE49-F238E27FC236}">
                <a16:creationId xmlns:a16="http://schemas.microsoft.com/office/drawing/2014/main" id="{C5F50B6B-A4A7-463E-8257-58BA816E4955}"/>
              </a:ext>
            </a:extLst>
          </p:cNvPr>
          <p:cNvCxnSpPr>
            <a:cxnSpLocks/>
            <a:stCxn id="6" idx="2"/>
            <a:endCxn id="6" idx="4"/>
          </p:cNvCxnSpPr>
          <p:nvPr/>
        </p:nvCxnSpPr>
        <p:spPr>
          <a:xfrm rot="10800000" flipH="1" flipV="1">
            <a:off x="5803112" y="2719382"/>
            <a:ext cx="320040" cy="320040"/>
          </a:xfrm>
          <a:prstGeom prst="curvedConnector4">
            <a:avLst>
              <a:gd name="adj1" fmla="val -53114"/>
              <a:gd name="adj2" fmla="val 145788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Curved Connector 22">
            <a:extLst>
              <a:ext uri="{FF2B5EF4-FFF2-40B4-BE49-F238E27FC236}">
                <a16:creationId xmlns:a16="http://schemas.microsoft.com/office/drawing/2014/main" id="{8EFF52CF-44BD-4A50-9CE6-928E8878DE68}"/>
              </a:ext>
            </a:extLst>
          </p:cNvPr>
          <p:cNvCxnSpPr>
            <a:cxnSpLocks/>
            <a:stCxn id="10" idx="2"/>
            <a:endCxn id="10" idx="4"/>
          </p:cNvCxnSpPr>
          <p:nvPr/>
        </p:nvCxnSpPr>
        <p:spPr>
          <a:xfrm rot="10800000" flipH="1" flipV="1">
            <a:off x="7611755" y="2698169"/>
            <a:ext cx="320040" cy="320040"/>
          </a:xfrm>
          <a:prstGeom prst="curvedConnector4">
            <a:avLst>
              <a:gd name="adj1" fmla="val -49451"/>
              <a:gd name="adj2" fmla="val 153114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Curved Connector 22">
            <a:extLst>
              <a:ext uri="{FF2B5EF4-FFF2-40B4-BE49-F238E27FC236}">
                <a16:creationId xmlns:a16="http://schemas.microsoft.com/office/drawing/2014/main" id="{21C67B4E-2975-4708-90CC-7ED9BFBFDC21}"/>
              </a:ext>
            </a:extLst>
          </p:cNvPr>
          <p:cNvCxnSpPr>
            <a:cxnSpLocks/>
            <a:stCxn id="11" idx="6"/>
            <a:endCxn id="11" idx="4"/>
          </p:cNvCxnSpPr>
          <p:nvPr/>
        </p:nvCxnSpPr>
        <p:spPr>
          <a:xfrm flipH="1">
            <a:off x="9740438" y="2719382"/>
            <a:ext cx="320040" cy="320040"/>
          </a:xfrm>
          <a:prstGeom prst="curvedConnector4">
            <a:avLst>
              <a:gd name="adj1" fmla="val -49451"/>
              <a:gd name="adj2" fmla="val 149451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803D104-543D-4941-8E5E-F23F3C8828F0}"/>
                  </a:ext>
                </a:extLst>
              </p:cNvPr>
              <p:cNvSpPr txBox="1"/>
              <p:nvPr/>
            </p:nvSpPr>
            <p:spPr>
              <a:xfrm>
                <a:off x="1165903" y="3018209"/>
                <a:ext cx="953224" cy="215444"/>
              </a:xfrm>
              <a:prstGeom prst="rect">
                <a:avLst/>
              </a:prstGeom>
              <a:noFill/>
              <a:ln w="28575"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lIns="0" tIns="0" rIns="0" bIns="0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6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fa-IR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803D104-543D-4941-8E5E-F23F3C8828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5903" y="3018209"/>
                <a:ext cx="953224" cy="215444"/>
              </a:xfrm>
              <a:prstGeom prst="rect">
                <a:avLst/>
              </a:prstGeom>
              <a:blipFill>
                <a:blip r:embed="rId10"/>
                <a:stretch>
                  <a:fillRect b="-11429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22F862E-E876-48BF-8BF6-15BEA0971F3D}"/>
                  </a:ext>
                </a:extLst>
              </p:cNvPr>
              <p:cNvSpPr txBox="1"/>
              <p:nvPr/>
            </p:nvSpPr>
            <p:spPr>
              <a:xfrm>
                <a:off x="3041243" y="3039422"/>
                <a:ext cx="953224" cy="215444"/>
              </a:xfrm>
              <a:prstGeom prst="rect">
                <a:avLst/>
              </a:prstGeom>
              <a:noFill/>
              <a:ln w="28575"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lIns="0" tIns="0" rIns="0" bIns="0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fa-IR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22F862E-E876-48BF-8BF6-15BEA0971F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1243" y="3039422"/>
                <a:ext cx="953224" cy="215444"/>
              </a:xfrm>
              <a:prstGeom prst="rect">
                <a:avLst/>
              </a:prstGeom>
              <a:blipFill>
                <a:blip r:embed="rId11"/>
                <a:stretch>
                  <a:fillRect b="-8571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A5B4F03-E30D-4AB9-A39A-72F39047BF1E}"/>
                  </a:ext>
                </a:extLst>
              </p:cNvPr>
              <p:cNvSpPr txBox="1"/>
              <p:nvPr/>
            </p:nvSpPr>
            <p:spPr>
              <a:xfrm>
                <a:off x="4849887" y="3039422"/>
                <a:ext cx="953224" cy="215444"/>
              </a:xfrm>
              <a:prstGeom prst="rect">
                <a:avLst/>
              </a:prstGeom>
              <a:noFill/>
              <a:ln w="28575"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lIns="0" tIns="0" rIns="0" bIns="0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fa-IR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A5B4F03-E30D-4AB9-A39A-72F39047BF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9887" y="3039422"/>
                <a:ext cx="953224" cy="215444"/>
              </a:xfrm>
              <a:prstGeom prst="rect">
                <a:avLst/>
              </a:prstGeom>
              <a:blipFill>
                <a:blip r:embed="rId12"/>
                <a:stretch>
                  <a:fillRect b="-8571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A6DB5F4-E1F2-4B2B-9D1E-3539DBFD2846}"/>
                  </a:ext>
                </a:extLst>
              </p:cNvPr>
              <p:cNvSpPr txBox="1"/>
              <p:nvPr/>
            </p:nvSpPr>
            <p:spPr>
              <a:xfrm>
                <a:off x="6670253" y="3039422"/>
                <a:ext cx="953224" cy="215444"/>
              </a:xfrm>
              <a:prstGeom prst="rect">
                <a:avLst/>
              </a:prstGeom>
              <a:noFill/>
              <a:ln w="28575"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lIns="0" tIns="0" rIns="0" bIns="0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fa-IR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A6DB5F4-E1F2-4B2B-9D1E-3539DBFD28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0253" y="3039422"/>
                <a:ext cx="953224" cy="215444"/>
              </a:xfrm>
              <a:prstGeom prst="rect">
                <a:avLst/>
              </a:prstGeom>
              <a:blipFill>
                <a:blip r:embed="rId13"/>
                <a:stretch>
                  <a:fillRect b="-8571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F9F18F7E-58A3-469E-8AFE-E6D192FBFAAE}"/>
                  </a:ext>
                </a:extLst>
              </p:cNvPr>
              <p:cNvSpPr txBox="1"/>
              <p:nvPr/>
            </p:nvSpPr>
            <p:spPr>
              <a:xfrm>
                <a:off x="10139489" y="3018171"/>
                <a:ext cx="294490" cy="215482"/>
              </a:xfrm>
              <a:prstGeom prst="rect">
                <a:avLst/>
              </a:prstGeom>
              <a:noFill/>
              <a:ln w="28575"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lIns="0" tIns="0" rIns="0" bIns="0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1</m:t>
                      </m:r>
                    </m:oMath>
                  </m:oMathPara>
                </a14:m>
                <a:endParaRPr lang="fa-IR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F9F18F7E-58A3-469E-8AFE-E6D192FBFA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39489" y="3018171"/>
                <a:ext cx="294490" cy="215482"/>
              </a:xfrm>
              <a:prstGeom prst="rect">
                <a:avLst/>
              </a:prstGeom>
              <a:blipFill>
                <a:blip r:embed="rId14"/>
                <a:stretch>
                  <a:fillRect b="-8571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6" name="Picture 35">
            <a:extLst>
              <a:ext uri="{FF2B5EF4-FFF2-40B4-BE49-F238E27FC236}">
                <a16:creationId xmlns:a16="http://schemas.microsoft.com/office/drawing/2014/main" id="{B263C076-EF14-4359-9DED-5393E5F22E1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624137" y="3429000"/>
            <a:ext cx="6943725" cy="1743075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F10A49BB-5486-4C01-99A2-E4DBFE21D5B4}"/>
              </a:ext>
            </a:extLst>
          </p:cNvPr>
          <p:cNvSpPr txBox="1"/>
          <p:nvPr/>
        </p:nvSpPr>
        <p:spPr>
          <a:xfrm>
            <a:off x="295275" y="639710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© K. Aslansefat, 2021</a:t>
            </a:r>
          </a:p>
        </p:txBody>
      </p:sp>
      <p:sp>
        <p:nvSpPr>
          <p:cNvPr id="38" name="Slide Number Placeholder 37">
            <a:extLst>
              <a:ext uri="{FF2B5EF4-FFF2-40B4-BE49-F238E27FC236}">
                <a16:creationId xmlns:a16="http://schemas.microsoft.com/office/drawing/2014/main" id="{1205E016-0032-4362-8BC8-C111BD3CF8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50813-50C2-431F-B0D6-554488AA059D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9578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C6EAADE-1346-48A4-BF9F-67FEA93A7531}"/>
                  </a:ext>
                </a:extLst>
              </p:cNvPr>
              <p:cNvSpPr txBox="1"/>
              <p:nvPr/>
            </p:nvSpPr>
            <p:spPr>
              <a:xfrm>
                <a:off x="3007592" y="2100725"/>
                <a:ext cx="953224" cy="215444"/>
              </a:xfrm>
              <a:prstGeom prst="rect">
                <a:avLst/>
              </a:prstGeom>
              <a:noFill/>
              <a:ln w="28575"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lIns="0" tIns="0" rIns="0" bIns="0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6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fa-IR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C6EAADE-1346-48A4-BF9F-67FEA93A75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7592" y="2100725"/>
                <a:ext cx="953224" cy="215444"/>
              </a:xfrm>
              <a:prstGeom prst="rect">
                <a:avLst/>
              </a:prstGeom>
              <a:blipFill>
                <a:blip r:embed="rId2"/>
                <a:stretch>
                  <a:fillRect b="-8571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Curved Connector 51">
            <a:extLst>
              <a:ext uri="{FF2B5EF4-FFF2-40B4-BE49-F238E27FC236}">
                <a16:creationId xmlns:a16="http://schemas.microsoft.com/office/drawing/2014/main" id="{12E25D8F-AEB4-4919-9C3A-9BA5314720A2}"/>
              </a:ext>
            </a:extLst>
          </p:cNvPr>
          <p:cNvCxnSpPr>
            <a:cxnSpLocks/>
            <a:stCxn id="4" idx="7"/>
            <a:endCxn id="5" idx="1"/>
          </p:cNvCxnSpPr>
          <p:nvPr/>
        </p:nvCxnSpPr>
        <p:spPr>
          <a:xfrm rot="5400000" flipH="1" flipV="1">
            <a:off x="3495927" y="1832324"/>
            <a:ext cx="12700" cy="1356040"/>
          </a:xfrm>
          <a:prstGeom prst="curvedConnector3">
            <a:avLst>
              <a:gd name="adj1" fmla="val 1615024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Flowchart: Connector 3">
            <a:extLst>
              <a:ext uri="{FF2B5EF4-FFF2-40B4-BE49-F238E27FC236}">
                <a16:creationId xmlns:a16="http://schemas.microsoft.com/office/drawing/2014/main" id="{8DAA3561-2847-4393-BD8B-E4DF633DF2C0}"/>
              </a:ext>
            </a:extLst>
          </p:cNvPr>
          <p:cNvSpPr/>
          <p:nvPr/>
        </p:nvSpPr>
        <p:spPr>
          <a:xfrm>
            <a:off x="2271565" y="2416606"/>
            <a:ext cx="640080" cy="640080"/>
          </a:xfrm>
          <a:prstGeom prst="flowChartConnector">
            <a:avLst/>
          </a:prstGeom>
          <a:noFill/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r>
              <a:rPr lang="fa-IR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</a:p>
          <a:p>
            <a:pPr algn="ctr"/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</a:p>
        </p:txBody>
      </p:sp>
      <p:sp>
        <p:nvSpPr>
          <p:cNvPr id="5" name="Flowchart: Connector 4">
            <a:extLst>
              <a:ext uri="{FF2B5EF4-FFF2-40B4-BE49-F238E27FC236}">
                <a16:creationId xmlns:a16="http://schemas.microsoft.com/office/drawing/2014/main" id="{61826434-560F-4236-AAD9-9F272A5C1E65}"/>
              </a:ext>
            </a:extLst>
          </p:cNvPr>
          <p:cNvSpPr/>
          <p:nvPr/>
        </p:nvSpPr>
        <p:spPr>
          <a:xfrm>
            <a:off x="4080209" y="2416606"/>
            <a:ext cx="640080" cy="640080"/>
          </a:xfrm>
          <a:prstGeom prst="flowChartConnector">
            <a:avLst/>
          </a:prstGeom>
          <a:noFill/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fa-IR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</a:p>
        </p:txBody>
      </p:sp>
      <p:sp>
        <p:nvSpPr>
          <p:cNvPr id="6" name="Flowchart: Connector 5">
            <a:extLst>
              <a:ext uri="{FF2B5EF4-FFF2-40B4-BE49-F238E27FC236}">
                <a16:creationId xmlns:a16="http://schemas.microsoft.com/office/drawing/2014/main" id="{EB71D0AA-E034-4C81-93B7-274497D06BBC}"/>
              </a:ext>
            </a:extLst>
          </p:cNvPr>
          <p:cNvSpPr/>
          <p:nvPr/>
        </p:nvSpPr>
        <p:spPr>
          <a:xfrm>
            <a:off x="5888853" y="2437819"/>
            <a:ext cx="640080" cy="640080"/>
          </a:xfrm>
          <a:prstGeom prst="flowChartConnector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fa-IR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</a:p>
        </p:txBody>
      </p:sp>
      <p:cxnSp>
        <p:nvCxnSpPr>
          <p:cNvPr id="7" name="Curved Connector 22">
            <a:extLst>
              <a:ext uri="{FF2B5EF4-FFF2-40B4-BE49-F238E27FC236}">
                <a16:creationId xmlns:a16="http://schemas.microsoft.com/office/drawing/2014/main" id="{9863D5D9-CFEE-4ABB-96AC-D3AD07978065}"/>
              </a:ext>
            </a:extLst>
          </p:cNvPr>
          <p:cNvCxnSpPr>
            <a:cxnSpLocks/>
            <a:stCxn id="4" idx="2"/>
            <a:endCxn id="4" idx="4"/>
          </p:cNvCxnSpPr>
          <p:nvPr/>
        </p:nvCxnSpPr>
        <p:spPr>
          <a:xfrm rot="10800000" flipH="1" flipV="1">
            <a:off x="2271565" y="2736646"/>
            <a:ext cx="320040" cy="320040"/>
          </a:xfrm>
          <a:prstGeom prst="curvedConnector4">
            <a:avLst>
              <a:gd name="adj1" fmla="val -53114"/>
              <a:gd name="adj2" fmla="val 149451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Curved Connector 51">
            <a:extLst>
              <a:ext uri="{FF2B5EF4-FFF2-40B4-BE49-F238E27FC236}">
                <a16:creationId xmlns:a16="http://schemas.microsoft.com/office/drawing/2014/main" id="{EF228E19-15F7-4616-911C-F26C3AF27E25}"/>
              </a:ext>
            </a:extLst>
          </p:cNvPr>
          <p:cNvCxnSpPr>
            <a:cxnSpLocks/>
            <a:stCxn id="5" idx="7"/>
            <a:endCxn id="6" idx="1"/>
          </p:cNvCxnSpPr>
          <p:nvPr/>
        </p:nvCxnSpPr>
        <p:spPr>
          <a:xfrm rot="16200000" flipH="1">
            <a:off x="5293964" y="1842930"/>
            <a:ext cx="21213" cy="1356040"/>
          </a:xfrm>
          <a:prstGeom prst="curvedConnector3">
            <a:avLst>
              <a:gd name="adj1" fmla="val -745840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Flowchart: Connector 8">
            <a:extLst>
              <a:ext uri="{FF2B5EF4-FFF2-40B4-BE49-F238E27FC236}">
                <a16:creationId xmlns:a16="http://schemas.microsoft.com/office/drawing/2014/main" id="{099F7A2D-F997-4769-8486-4329D952190C}"/>
              </a:ext>
            </a:extLst>
          </p:cNvPr>
          <p:cNvSpPr/>
          <p:nvPr/>
        </p:nvSpPr>
        <p:spPr>
          <a:xfrm>
            <a:off x="5888853" y="1417911"/>
            <a:ext cx="640080" cy="640080"/>
          </a:xfrm>
          <a:prstGeom prst="flowChartConnector">
            <a:avLst/>
          </a:prstGeom>
          <a:solidFill>
            <a:srgbClr val="FFC0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4*</a:t>
            </a:r>
            <a:endParaRPr lang="fa-IR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</a:p>
        </p:txBody>
      </p:sp>
      <p:sp>
        <p:nvSpPr>
          <p:cNvPr id="10" name="Flowchart: Connector 9">
            <a:extLst>
              <a:ext uri="{FF2B5EF4-FFF2-40B4-BE49-F238E27FC236}">
                <a16:creationId xmlns:a16="http://schemas.microsoft.com/office/drawing/2014/main" id="{D7F5DCB6-641B-45EA-B822-75CDC385F613}"/>
              </a:ext>
            </a:extLst>
          </p:cNvPr>
          <p:cNvSpPr/>
          <p:nvPr/>
        </p:nvSpPr>
        <p:spPr>
          <a:xfrm>
            <a:off x="7697496" y="2416606"/>
            <a:ext cx="640080" cy="640080"/>
          </a:xfrm>
          <a:prstGeom prst="flowChartConnector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fa-IR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</a:p>
        </p:txBody>
      </p:sp>
      <p:sp>
        <p:nvSpPr>
          <p:cNvPr id="11" name="Flowchart: Connector 10">
            <a:extLst>
              <a:ext uri="{FF2B5EF4-FFF2-40B4-BE49-F238E27FC236}">
                <a16:creationId xmlns:a16="http://schemas.microsoft.com/office/drawing/2014/main" id="{61A52623-94DB-4A52-872B-181294FFC424}"/>
              </a:ext>
            </a:extLst>
          </p:cNvPr>
          <p:cNvSpPr/>
          <p:nvPr/>
        </p:nvSpPr>
        <p:spPr>
          <a:xfrm>
            <a:off x="9506139" y="2437819"/>
            <a:ext cx="640080" cy="640080"/>
          </a:xfrm>
          <a:prstGeom prst="flowChartConnector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</a:p>
        </p:txBody>
      </p:sp>
      <p:cxnSp>
        <p:nvCxnSpPr>
          <p:cNvPr id="12" name="Curved Connector 51">
            <a:extLst>
              <a:ext uri="{FF2B5EF4-FFF2-40B4-BE49-F238E27FC236}">
                <a16:creationId xmlns:a16="http://schemas.microsoft.com/office/drawing/2014/main" id="{3718D95C-873B-4E72-BD5D-47610BC45F31}"/>
              </a:ext>
            </a:extLst>
          </p:cNvPr>
          <p:cNvCxnSpPr>
            <a:cxnSpLocks/>
            <a:stCxn id="6" idx="7"/>
            <a:endCxn id="10" idx="1"/>
          </p:cNvCxnSpPr>
          <p:nvPr/>
        </p:nvCxnSpPr>
        <p:spPr>
          <a:xfrm rot="5400000" flipH="1" flipV="1">
            <a:off x="7102608" y="1842932"/>
            <a:ext cx="21213" cy="1356039"/>
          </a:xfrm>
          <a:prstGeom prst="curvedConnector3">
            <a:avLst>
              <a:gd name="adj1" fmla="val 680045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Curved Connector 51">
            <a:extLst>
              <a:ext uri="{FF2B5EF4-FFF2-40B4-BE49-F238E27FC236}">
                <a16:creationId xmlns:a16="http://schemas.microsoft.com/office/drawing/2014/main" id="{F2DE40C1-EE2C-4E50-A1BB-C17F9083CC0A}"/>
              </a:ext>
            </a:extLst>
          </p:cNvPr>
          <p:cNvCxnSpPr>
            <a:cxnSpLocks/>
            <a:stCxn id="10" idx="7"/>
            <a:endCxn id="11" idx="1"/>
          </p:cNvCxnSpPr>
          <p:nvPr/>
        </p:nvCxnSpPr>
        <p:spPr>
          <a:xfrm rot="16200000" flipH="1">
            <a:off x="8911250" y="1842931"/>
            <a:ext cx="21213" cy="1356039"/>
          </a:xfrm>
          <a:prstGeom prst="curvedConnector3">
            <a:avLst>
              <a:gd name="adj1" fmla="val -635313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Curved Connector 51">
            <a:extLst>
              <a:ext uri="{FF2B5EF4-FFF2-40B4-BE49-F238E27FC236}">
                <a16:creationId xmlns:a16="http://schemas.microsoft.com/office/drawing/2014/main" id="{5BCD08AD-82C0-4C1C-AD0F-2F71890B6CE1}"/>
              </a:ext>
            </a:extLst>
          </p:cNvPr>
          <p:cNvCxnSpPr>
            <a:cxnSpLocks/>
            <a:stCxn id="5" idx="0"/>
            <a:endCxn id="9" idx="2"/>
          </p:cNvCxnSpPr>
          <p:nvPr/>
        </p:nvCxnSpPr>
        <p:spPr>
          <a:xfrm rot="5400000" flipH="1" flipV="1">
            <a:off x="4805224" y="1332977"/>
            <a:ext cx="678655" cy="1488604"/>
          </a:xfrm>
          <a:prstGeom prst="curved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Curved Connector 51">
            <a:extLst>
              <a:ext uri="{FF2B5EF4-FFF2-40B4-BE49-F238E27FC236}">
                <a16:creationId xmlns:a16="http://schemas.microsoft.com/office/drawing/2014/main" id="{B49A9E2F-BF2C-4E2A-954B-78C0E1C3FE93}"/>
              </a:ext>
            </a:extLst>
          </p:cNvPr>
          <p:cNvCxnSpPr>
            <a:cxnSpLocks/>
            <a:stCxn id="9" idx="6"/>
            <a:endCxn id="11" idx="0"/>
          </p:cNvCxnSpPr>
          <p:nvPr/>
        </p:nvCxnSpPr>
        <p:spPr>
          <a:xfrm>
            <a:off x="6528933" y="1737951"/>
            <a:ext cx="3297246" cy="699868"/>
          </a:xfrm>
          <a:prstGeom prst="curved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Curved Connector 51">
            <a:extLst>
              <a:ext uri="{FF2B5EF4-FFF2-40B4-BE49-F238E27FC236}">
                <a16:creationId xmlns:a16="http://schemas.microsoft.com/office/drawing/2014/main" id="{99E8CA0C-2323-41F1-A505-08E4BD996720}"/>
              </a:ext>
            </a:extLst>
          </p:cNvPr>
          <p:cNvCxnSpPr>
            <a:cxnSpLocks/>
            <a:stCxn id="5" idx="0"/>
            <a:endCxn id="11" idx="0"/>
          </p:cNvCxnSpPr>
          <p:nvPr/>
        </p:nvCxnSpPr>
        <p:spPr>
          <a:xfrm rot="16200000" flipH="1">
            <a:off x="7102607" y="-285753"/>
            <a:ext cx="21213" cy="5425930"/>
          </a:xfrm>
          <a:prstGeom prst="curvedConnector3">
            <a:avLst>
              <a:gd name="adj1" fmla="val -5609258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Curved Connector 51">
            <a:extLst>
              <a:ext uri="{FF2B5EF4-FFF2-40B4-BE49-F238E27FC236}">
                <a16:creationId xmlns:a16="http://schemas.microsoft.com/office/drawing/2014/main" id="{1CE3E2B2-64E0-4C1D-AA07-D1884AD2D4D2}"/>
              </a:ext>
            </a:extLst>
          </p:cNvPr>
          <p:cNvCxnSpPr>
            <a:cxnSpLocks/>
            <a:stCxn id="6" idx="0"/>
            <a:endCxn id="11" idx="1"/>
          </p:cNvCxnSpPr>
          <p:nvPr/>
        </p:nvCxnSpPr>
        <p:spPr>
          <a:xfrm rot="16200000" flipH="1">
            <a:off x="7857516" y="789196"/>
            <a:ext cx="93738" cy="3390984"/>
          </a:xfrm>
          <a:prstGeom prst="curvedConnector3">
            <a:avLst>
              <a:gd name="adj1" fmla="val -356426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37DB9D2-55C9-4EC1-AB09-74B0708A53FB}"/>
                  </a:ext>
                </a:extLst>
              </p:cNvPr>
              <p:cNvSpPr txBox="1"/>
              <p:nvPr/>
            </p:nvSpPr>
            <p:spPr>
              <a:xfrm>
                <a:off x="4827958" y="2135254"/>
                <a:ext cx="953224" cy="215444"/>
              </a:xfrm>
              <a:prstGeom prst="rect">
                <a:avLst/>
              </a:prstGeom>
              <a:noFill/>
              <a:ln w="28575"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lIns="0" tIns="0" rIns="0" bIns="0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fa-IR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37DB9D2-55C9-4EC1-AB09-74B0708A53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7958" y="2135254"/>
                <a:ext cx="953224" cy="215444"/>
              </a:xfrm>
              <a:prstGeom prst="rect">
                <a:avLst/>
              </a:prstGeom>
              <a:blipFill>
                <a:blip r:embed="rId3"/>
                <a:stretch>
                  <a:fillRect b="-8333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FD49270-207C-4558-8FCE-11D8FDC69A56}"/>
                  </a:ext>
                </a:extLst>
              </p:cNvPr>
              <p:cNvSpPr txBox="1"/>
              <p:nvPr/>
            </p:nvSpPr>
            <p:spPr>
              <a:xfrm>
                <a:off x="6636602" y="2164898"/>
                <a:ext cx="953224" cy="215444"/>
              </a:xfrm>
              <a:prstGeom prst="rect">
                <a:avLst/>
              </a:prstGeom>
              <a:noFill/>
              <a:ln w="28575"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lIns="0" tIns="0" rIns="0" bIns="0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fa-IR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FD49270-207C-4558-8FCE-11D8FDC69A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6602" y="2164898"/>
                <a:ext cx="953224" cy="215444"/>
              </a:xfrm>
              <a:prstGeom prst="rect">
                <a:avLst/>
              </a:prstGeom>
              <a:blipFill>
                <a:blip r:embed="rId4"/>
                <a:stretch>
                  <a:fillRect b="-11429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42E6A7E-8F47-4DD8-B949-4FABCDB73EC8}"/>
                  </a:ext>
                </a:extLst>
              </p:cNvPr>
              <p:cNvSpPr txBox="1"/>
              <p:nvPr/>
            </p:nvSpPr>
            <p:spPr>
              <a:xfrm>
                <a:off x="6673934" y="973202"/>
                <a:ext cx="953224" cy="215444"/>
              </a:xfrm>
              <a:prstGeom prst="rect">
                <a:avLst/>
              </a:prstGeom>
              <a:noFill/>
              <a:ln w="28575"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lIns="0" tIns="0" rIns="0" bIns="0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fa-IR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42E6A7E-8F47-4DD8-B949-4FABCDB73E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3934" y="973202"/>
                <a:ext cx="953224" cy="215444"/>
              </a:xfrm>
              <a:prstGeom prst="rect">
                <a:avLst/>
              </a:prstGeom>
              <a:blipFill>
                <a:blip r:embed="rId5"/>
                <a:stretch>
                  <a:fillRect b="-8571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EF7ECF6-965D-4C4C-8712-7C3EBFA39FF8}"/>
                  </a:ext>
                </a:extLst>
              </p:cNvPr>
              <p:cNvSpPr txBox="1"/>
              <p:nvPr/>
            </p:nvSpPr>
            <p:spPr>
              <a:xfrm rot="373236">
                <a:off x="7379403" y="1579075"/>
                <a:ext cx="953224" cy="215444"/>
              </a:xfrm>
              <a:prstGeom prst="rect">
                <a:avLst/>
              </a:prstGeom>
              <a:noFill/>
              <a:ln w="28575"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lIns="0" tIns="0" rIns="0" bIns="0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fa-IR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EF7ECF6-965D-4C4C-8712-7C3EBFA39F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373236">
                <a:off x="7379403" y="1579075"/>
                <a:ext cx="953224" cy="21544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9EEB598-52D1-4D65-B770-CB8778D43894}"/>
                  </a:ext>
                </a:extLst>
              </p:cNvPr>
              <p:cNvSpPr txBox="1"/>
              <p:nvPr/>
            </p:nvSpPr>
            <p:spPr>
              <a:xfrm rot="20794261">
                <a:off x="4846736" y="1572630"/>
                <a:ext cx="953224" cy="215444"/>
              </a:xfrm>
              <a:prstGeom prst="rect">
                <a:avLst/>
              </a:prstGeom>
              <a:noFill/>
              <a:ln w="28575"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lIns="0" tIns="0" rIns="0" bIns="0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fa-IR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9EEB598-52D1-4D65-B770-CB8778D438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794261">
                <a:off x="4846736" y="1572630"/>
                <a:ext cx="953224" cy="21544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49A27FC-438C-4902-A290-A1CD687CC05B}"/>
                  </a:ext>
                </a:extLst>
              </p:cNvPr>
              <p:cNvSpPr txBox="1"/>
              <p:nvPr/>
            </p:nvSpPr>
            <p:spPr>
              <a:xfrm>
                <a:off x="7427773" y="1875661"/>
                <a:ext cx="953224" cy="215444"/>
              </a:xfrm>
              <a:prstGeom prst="rect">
                <a:avLst/>
              </a:prstGeom>
              <a:noFill/>
              <a:ln w="28575"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lIns="0" tIns="0" rIns="0" bIns="0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fa-IR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49A27FC-438C-4902-A290-A1CD687CC0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7773" y="1875661"/>
                <a:ext cx="953224" cy="215444"/>
              </a:xfrm>
              <a:prstGeom prst="rect">
                <a:avLst/>
              </a:prstGeom>
              <a:blipFill>
                <a:blip r:embed="rId8"/>
                <a:stretch>
                  <a:fillRect b="-8571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A29D51F-F058-407C-BA46-56BDA5105BFD}"/>
                  </a:ext>
                </a:extLst>
              </p:cNvPr>
              <p:cNvSpPr txBox="1"/>
              <p:nvPr/>
            </p:nvSpPr>
            <p:spPr>
              <a:xfrm>
                <a:off x="8418362" y="2171818"/>
                <a:ext cx="953224" cy="215444"/>
              </a:xfrm>
              <a:prstGeom prst="rect">
                <a:avLst/>
              </a:prstGeom>
              <a:noFill/>
              <a:ln w="28575"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lIns="0" tIns="0" rIns="0" bIns="0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fa-IR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A29D51F-F058-407C-BA46-56BDA5105B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8362" y="2171818"/>
                <a:ext cx="953224" cy="215444"/>
              </a:xfrm>
              <a:prstGeom prst="rect">
                <a:avLst/>
              </a:prstGeom>
              <a:blipFill>
                <a:blip r:embed="rId9"/>
                <a:stretch>
                  <a:fillRect b="-8333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Curved Connector 22">
            <a:extLst>
              <a:ext uri="{FF2B5EF4-FFF2-40B4-BE49-F238E27FC236}">
                <a16:creationId xmlns:a16="http://schemas.microsoft.com/office/drawing/2014/main" id="{2E6C5753-16C0-47A1-B5CE-59A2B1FE68E2}"/>
              </a:ext>
            </a:extLst>
          </p:cNvPr>
          <p:cNvCxnSpPr>
            <a:cxnSpLocks/>
            <a:stCxn id="5" idx="2"/>
            <a:endCxn id="5" idx="4"/>
          </p:cNvCxnSpPr>
          <p:nvPr/>
        </p:nvCxnSpPr>
        <p:spPr>
          <a:xfrm rot="10800000" flipH="1" flipV="1">
            <a:off x="4080209" y="2736646"/>
            <a:ext cx="320040" cy="320040"/>
          </a:xfrm>
          <a:prstGeom prst="curvedConnector4">
            <a:avLst>
              <a:gd name="adj1" fmla="val -56777"/>
              <a:gd name="adj2" fmla="val 153114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Curved Connector 22">
            <a:extLst>
              <a:ext uri="{FF2B5EF4-FFF2-40B4-BE49-F238E27FC236}">
                <a16:creationId xmlns:a16="http://schemas.microsoft.com/office/drawing/2014/main" id="{C5F50B6B-A4A7-463E-8257-58BA816E4955}"/>
              </a:ext>
            </a:extLst>
          </p:cNvPr>
          <p:cNvCxnSpPr>
            <a:cxnSpLocks/>
            <a:stCxn id="6" idx="2"/>
            <a:endCxn id="6" idx="4"/>
          </p:cNvCxnSpPr>
          <p:nvPr/>
        </p:nvCxnSpPr>
        <p:spPr>
          <a:xfrm rot="10800000" flipH="1" flipV="1">
            <a:off x="5888853" y="2757859"/>
            <a:ext cx="320040" cy="320040"/>
          </a:xfrm>
          <a:prstGeom prst="curvedConnector4">
            <a:avLst>
              <a:gd name="adj1" fmla="val -53114"/>
              <a:gd name="adj2" fmla="val 145788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Curved Connector 22">
            <a:extLst>
              <a:ext uri="{FF2B5EF4-FFF2-40B4-BE49-F238E27FC236}">
                <a16:creationId xmlns:a16="http://schemas.microsoft.com/office/drawing/2014/main" id="{8EFF52CF-44BD-4A50-9CE6-928E8878DE68}"/>
              </a:ext>
            </a:extLst>
          </p:cNvPr>
          <p:cNvCxnSpPr>
            <a:cxnSpLocks/>
            <a:stCxn id="10" idx="2"/>
            <a:endCxn id="10" idx="4"/>
          </p:cNvCxnSpPr>
          <p:nvPr/>
        </p:nvCxnSpPr>
        <p:spPr>
          <a:xfrm rot="10800000" flipH="1" flipV="1">
            <a:off x="7697496" y="2736646"/>
            <a:ext cx="320040" cy="320040"/>
          </a:xfrm>
          <a:prstGeom prst="curvedConnector4">
            <a:avLst>
              <a:gd name="adj1" fmla="val -49451"/>
              <a:gd name="adj2" fmla="val 153114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Curved Connector 22">
            <a:extLst>
              <a:ext uri="{FF2B5EF4-FFF2-40B4-BE49-F238E27FC236}">
                <a16:creationId xmlns:a16="http://schemas.microsoft.com/office/drawing/2014/main" id="{21C67B4E-2975-4708-90CC-7ED9BFBFDC21}"/>
              </a:ext>
            </a:extLst>
          </p:cNvPr>
          <p:cNvCxnSpPr>
            <a:cxnSpLocks/>
            <a:stCxn id="11" idx="6"/>
            <a:endCxn id="11" idx="4"/>
          </p:cNvCxnSpPr>
          <p:nvPr/>
        </p:nvCxnSpPr>
        <p:spPr>
          <a:xfrm flipH="1">
            <a:off x="9826179" y="2757859"/>
            <a:ext cx="320040" cy="320040"/>
          </a:xfrm>
          <a:prstGeom prst="curvedConnector4">
            <a:avLst>
              <a:gd name="adj1" fmla="val -49451"/>
              <a:gd name="adj2" fmla="val 149451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803D104-543D-4941-8E5E-F23F3C8828F0}"/>
                  </a:ext>
                </a:extLst>
              </p:cNvPr>
              <p:cNvSpPr txBox="1"/>
              <p:nvPr/>
            </p:nvSpPr>
            <p:spPr>
              <a:xfrm>
                <a:off x="1251644" y="3056686"/>
                <a:ext cx="953224" cy="215444"/>
              </a:xfrm>
              <a:prstGeom prst="rect">
                <a:avLst/>
              </a:prstGeom>
              <a:noFill/>
              <a:ln w="28575"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lIns="0" tIns="0" rIns="0" bIns="0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6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fa-IR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803D104-543D-4941-8E5E-F23F3C8828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1644" y="3056686"/>
                <a:ext cx="953224" cy="215444"/>
              </a:xfrm>
              <a:prstGeom prst="rect">
                <a:avLst/>
              </a:prstGeom>
              <a:blipFill>
                <a:blip r:embed="rId10"/>
                <a:stretch>
                  <a:fillRect b="-8333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22F862E-E876-48BF-8BF6-15BEA0971F3D}"/>
                  </a:ext>
                </a:extLst>
              </p:cNvPr>
              <p:cNvSpPr txBox="1"/>
              <p:nvPr/>
            </p:nvSpPr>
            <p:spPr>
              <a:xfrm>
                <a:off x="3126984" y="3077899"/>
                <a:ext cx="953224" cy="215444"/>
              </a:xfrm>
              <a:prstGeom prst="rect">
                <a:avLst/>
              </a:prstGeom>
              <a:noFill/>
              <a:ln w="28575"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lIns="0" tIns="0" rIns="0" bIns="0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fa-IR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22F862E-E876-48BF-8BF6-15BEA0971F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6984" y="3077899"/>
                <a:ext cx="953224" cy="215444"/>
              </a:xfrm>
              <a:prstGeom prst="rect">
                <a:avLst/>
              </a:prstGeom>
              <a:blipFill>
                <a:blip r:embed="rId11"/>
                <a:stretch>
                  <a:fillRect b="-8571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A5B4F03-E30D-4AB9-A39A-72F39047BF1E}"/>
                  </a:ext>
                </a:extLst>
              </p:cNvPr>
              <p:cNvSpPr txBox="1"/>
              <p:nvPr/>
            </p:nvSpPr>
            <p:spPr>
              <a:xfrm>
                <a:off x="4935628" y="3077899"/>
                <a:ext cx="953224" cy="215444"/>
              </a:xfrm>
              <a:prstGeom prst="rect">
                <a:avLst/>
              </a:prstGeom>
              <a:noFill/>
              <a:ln w="28575"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lIns="0" tIns="0" rIns="0" bIns="0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fa-IR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A5B4F03-E30D-4AB9-A39A-72F39047BF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5628" y="3077899"/>
                <a:ext cx="953224" cy="215444"/>
              </a:xfrm>
              <a:prstGeom prst="rect">
                <a:avLst/>
              </a:prstGeom>
              <a:blipFill>
                <a:blip r:embed="rId12"/>
                <a:stretch>
                  <a:fillRect b="-8571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A6DB5F4-E1F2-4B2B-9D1E-3539DBFD2846}"/>
                  </a:ext>
                </a:extLst>
              </p:cNvPr>
              <p:cNvSpPr txBox="1"/>
              <p:nvPr/>
            </p:nvSpPr>
            <p:spPr>
              <a:xfrm>
                <a:off x="6755994" y="3077899"/>
                <a:ext cx="953224" cy="215444"/>
              </a:xfrm>
              <a:prstGeom prst="rect">
                <a:avLst/>
              </a:prstGeom>
              <a:noFill/>
              <a:ln w="28575"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lIns="0" tIns="0" rIns="0" bIns="0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fa-IR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A6DB5F4-E1F2-4B2B-9D1E-3539DBFD28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5994" y="3077899"/>
                <a:ext cx="953224" cy="215444"/>
              </a:xfrm>
              <a:prstGeom prst="rect">
                <a:avLst/>
              </a:prstGeom>
              <a:blipFill>
                <a:blip r:embed="rId13"/>
                <a:stretch>
                  <a:fillRect b="-8571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F9F18F7E-58A3-469E-8AFE-E6D192FBFAAE}"/>
                  </a:ext>
                </a:extLst>
              </p:cNvPr>
              <p:cNvSpPr txBox="1"/>
              <p:nvPr/>
            </p:nvSpPr>
            <p:spPr>
              <a:xfrm>
                <a:off x="10225230" y="3056648"/>
                <a:ext cx="294490" cy="215482"/>
              </a:xfrm>
              <a:prstGeom prst="rect">
                <a:avLst/>
              </a:prstGeom>
              <a:noFill/>
              <a:ln w="28575"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lIns="0" tIns="0" rIns="0" bIns="0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1</m:t>
                      </m:r>
                    </m:oMath>
                  </m:oMathPara>
                </a14:m>
                <a:endParaRPr lang="fa-IR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F9F18F7E-58A3-469E-8AFE-E6D192FBFA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25230" y="3056648"/>
                <a:ext cx="294490" cy="215482"/>
              </a:xfrm>
              <a:prstGeom prst="rect">
                <a:avLst/>
              </a:prstGeom>
              <a:blipFill>
                <a:blip r:embed="rId14"/>
                <a:stretch>
                  <a:fillRect b="-5556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5" name="Picture 34">
            <a:extLst>
              <a:ext uri="{FF2B5EF4-FFF2-40B4-BE49-F238E27FC236}">
                <a16:creationId xmlns:a16="http://schemas.microsoft.com/office/drawing/2014/main" id="{53EAB48C-14D0-4B73-B9D9-FBDB07BD70D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686050" y="3429000"/>
            <a:ext cx="6819900" cy="1724025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86C1E28B-E805-4F90-A8BE-DFE05F417ED2}"/>
              </a:ext>
            </a:extLst>
          </p:cNvPr>
          <p:cNvSpPr txBox="1"/>
          <p:nvPr/>
        </p:nvSpPr>
        <p:spPr>
          <a:xfrm>
            <a:off x="295275" y="639710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© K. Aslansefat, 2021</a:t>
            </a:r>
          </a:p>
        </p:txBody>
      </p:sp>
      <p:sp>
        <p:nvSpPr>
          <p:cNvPr id="38" name="Slide Number Placeholder 37">
            <a:extLst>
              <a:ext uri="{FF2B5EF4-FFF2-40B4-BE49-F238E27FC236}">
                <a16:creationId xmlns:a16="http://schemas.microsoft.com/office/drawing/2014/main" id="{6C1FD254-9EE8-48CC-9C8C-89344F223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50813-50C2-431F-B0D6-554488AA059D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40719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C6EAADE-1346-48A4-BF9F-67FEA93A7531}"/>
                  </a:ext>
                </a:extLst>
              </p:cNvPr>
              <p:cNvSpPr txBox="1"/>
              <p:nvPr/>
            </p:nvSpPr>
            <p:spPr>
              <a:xfrm>
                <a:off x="2988930" y="2166039"/>
                <a:ext cx="953224" cy="215444"/>
              </a:xfrm>
              <a:prstGeom prst="rect">
                <a:avLst/>
              </a:prstGeom>
              <a:noFill/>
              <a:ln w="28575"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lIns="0" tIns="0" rIns="0" bIns="0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6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fa-IR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C6EAADE-1346-48A4-BF9F-67FEA93A75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8930" y="2166039"/>
                <a:ext cx="953224" cy="215444"/>
              </a:xfrm>
              <a:prstGeom prst="rect">
                <a:avLst/>
              </a:prstGeom>
              <a:blipFill>
                <a:blip r:embed="rId2"/>
                <a:stretch>
                  <a:fillRect b="-8333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Curved Connector 51">
            <a:extLst>
              <a:ext uri="{FF2B5EF4-FFF2-40B4-BE49-F238E27FC236}">
                <a16:creationId xmlns:a16="http://schemas.microsoft.com/office/drawing/2014/main" id="{12E25D8F-AEB4-4919-9C3A-9BA5314720A2}"/>
              </a:ext>
            </a:extLst>
          </p:cNvPr>
          <p:cNvCxnSpPr>
            <a:cxnSpLocks/>
            <a:stCxn id="4" idx="7"/>
            <a:endCxn id="5" idx="1"/>
          </p:cNvCxnSpPr>
          <p:nvPr/>
        </p:nvCxnSpPr>
        <p:spPr>
          <a:xfrm rot="5400000" flipH="1" flipV="1">
            <a:off x="3477265" y="1897638"/>
            <a:ext cx="12700" cy="1356040"/>
          </a:xfrm>
          <a:prstGeom prst="curvedConnector3">
            <a:avLst>
              <a:gd name="adj1" fmla="val 1615024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Flowchart: Connector 3">
            <a:extLst>
              <a:ext uri="{FF2B5EF4-FFF2-40B4-BE49-F238E27FC236}">
                <a16:creationId xmlns:a16="http://schemas.microsoft.com/office/drawing/2014/main" id="{8DAA3561-2847-4393-BD8B-E4DF633DF2C0}"/>
              </a:ext>
            </a:extLst>
          </p:cNvPr>
          <p:cNvSpPr/>
          <p:nvPr/>
        </p:nvSpPr>
        <p:spPr>
          <a:xfrm>
            <a:off x="2252903" y="2481920"/>
            <a:ext cx="640080" cy="640080"/>
          </a:xfrm>
          <a:prstGeom prst="flowChartConnector">
            <a:avLst/>
          </a:prstGeom>
          <a:noFill/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r>
              <a:rPr lang="fa-IR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</a:p>
          <a:p>
            <a:pPr algn="ctr"/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</a:p>
        </p:txBody>
      </p:sp>
      <p:sp>
        <p:nvSpPr>
          <p:cNvPr id="5" name="Flowchart: Connector 4">
            <a:extLst>
              <a:ext uri="{FF2B5EF4-FFF2-40B4-BE49-F238E27FC236}">
                <a16:creationId xmlns:a16="http://schemas.microsoft.com/office/drawing/2014/main" id="{61826434-560F-4236-AAD9-9F272A5C1E65}"/>
              </a:ext>
            </a:extLst>
          </p:cNvPr>
          <p:cNvSpPr/>
          <p:nvPr/>
        </p:nvSpPr>
        <p:spPr>
          <a:xfrm>
            <a:off x="4061547" y="2481920"/>
            <a:ext cx="640080" cy="640080"/>
          </a:xfrm>
          <a:prstGeom prst="flowChartConnector">
            <a:avLst/>
          </a:prstGeom>
          <a:noFill/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fa-IR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</a:p>
        </p:txBody>
      </p:sp>
      <p:sp>
        <p:nvSpPr>
          <p:cNvPr id="6" name="Flowchart: Connector 5">
            <a:extLst>
              <a:ext uri="{FF2B5EF4-FFF2-40B4-BE49-F238E27FC236}">
                <a16:creationId xmlns:a16="http://schemas.microsoft.com/office/drawing/2014/main" id="{EB71D0AA-E034-4C81-93B7-274497D06BBC}"/>
              </a:ext>
            </a:extLst>
          </p:cNvPr>
          <p:cNvSpPr/>
          <p:nvPr/>
        </p:nvSpPr>
        <p:spPr>
          <a:xfrm>
            <a:off x="5870191" y="2503133"/>
            <a:ext cx="640080" cy="640080"/>
          </a:xfrm>
          <a:prstGeom prst="flowChartConnector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fa-IR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</a:p>
        </p:txBody>
      </p:sp>
      <p:cxnSp>
        <p:nvCxnSpPr>
          <p:cNvPr id="7" name="Curved Connector 22">
            <a:extLst>
              <a:ext uri="{FF2B5EF4-FFF2-40B4-BE49-F238E27FC236}">
                <a16:creationId xmlns:a16="http://schemas.microsoft.com/office/drawing/2014/main" id="{9863D5D9-CFEE-4ABB-96AC-D3AD07978065}"/>
              </a:ext>
            </a:extLst>
          </p:cNvPr>
          <p:cNvCxnSpPr>
            <a:cxnSpLocks/>
            <a:stCxn id="4" idx="2"/>
            <a:endCxn id="4" idx="4"/>
          </p:cNvCxnSpPr>
          <p:nvPr/>
        </p:nvCxnSpPr>
        <p:spPr>
          <a:xfrm rot="10800000" flipH="1" flipV="1">
            <a:off x="2252903" y="2801960"/>
            <a:ext cx="320040" cy="320040"/>
          </a:xfrm>
          <a:prstGeom prst="curvedConnector4">
            <a:avLst>
              <a:gd name="adj1" fmla="val -53114"/>
              <a:gd name="adj2" fmla="val 149451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Curved Connector 51">
            <a:extLst>
              <a:ext uri="{FF2B5EF4-FFF2-40B4-BE49-F238E27FC236}">
                <a16:creationId xmlns:a16="http://schemas.microsoft.com/office/drawing/2014/main" id="{EF228E19-15F7-4616-911C-F26C3AF27E25}"/>
              </a:ext>
            </a:extLst>
          </p:cNvPr>
          <p:cNvCxnSpPr>
            <a:cxnSpLocks/>
            <a:stCxn id="5" idx="7"/>
            <a:endCxn id="6" idx="1"/>
          </p:cNvCxnSpPr>
          <p:nvPr/>
        </p:nvCxnSpPr>
        <p:spPr>
          <a:xfrm rot="16200000" flipH="1">
            <a:off x="5275302" y="1908244"/>
            <a:ext cx="21213" cy="1356040"/>
          </a:xfrm>
          <a:prstGeom prst="curvedConnector3">
            <a:avLst>
              <a:gd name="adj1" fmla="val -745840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Flowchart: Connector 8">
            <a:extLst>
              <a:ext uri="{FF2B5EF4-FFF2-40B4-BE49-F238E27FC236}">
                <a16:creationId xmlns:a16="http://schemas.microsoft.com/office/drawing/2014/main" id="{099F7A2D-F997-4769-8486-4329D952190C}"/>
              </a:ext>
            </a:extLst>
          </p:cNvPr>
          <p:cNvSpPr/>
          <p:nvPr/>
        </p:nvSpPr>
        <p:spPr>
          <a:xfrm>
            <a:off x="5870191" y="1483225"/>
            <a:ext cx="640080" cy="640080"/>
          </a:xfrm>
          <a:prstGeom prst="flowChartConnector">
            <a:avLst/>
          </a:prstGeom>
          <a:solidFill>
            <a:schemeClr val="bg1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4*</a:t>
            </a:r>
            <a:endParaRPr lang="fa-IR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</a:p>
        </p:txBody>
      </p:sp>
      <p:sp>
        <p:nvSpPr>
          <p:cNvPr id="10" name="Flowchart: Connector 9">
            <a:extLst>
              <a:ext uri="{FF2B5EF4-FFF2-40B4-BE49-F238E27FC236}">
                <a16:creationId xmlns:a16="http://schemas.microsoft.com/office/drawing/2014/main" id="{D7F5DCB6-641B-45EA-B822-75CDC385F613}"/>
              </a:ext>
            </a:extLst>
          </p:cNvPr>
          <p:cNvSpPr/>
          <p:nvPr/>
        </p:nvSpPr>
        <p:spPr>
          <a:xfrm>
            <a:off x="7678834" y="2481920"/>
            <a:ext cx="640080" cy="640080"/>
          </a:xfrm>
          <a:prstGeom prst="flowChartConnector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fa-IR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</a:p>
        </p:txBody>
      </p:sp>
      <p:sp>
        <p:nvSpPr>
          <p:cNvPr id="11" name="Flowchart: Connector 10">
            <a:extLst>
              <a:ext uri="{FF2B5EF4-FFF2-40B4-BE49-F238E27FC236}">
                <a16:creationId xmlns:a16="http://schemas.microsoft.com/office/drawing/2014/main" id="{61A52623-94DB-4A52-872B-181294FFC424}"/>
              </a:ext>
            </a:extLst>
          </p:cNvPr>
          <p:cNvSpPr/>
          <p:nvPr/>
        </p:nvSpPr>
        <p:spPr>
          <a:xfrm>
            <a:off x="9487477" y="2503133"/>
            <a:ext cx="640080" cy="640080"/>
          </a:xfrm>
          <a:prstGeom prst="flowChartConnector">
            <a:avLst/>
          </a:prstGeom>
          <a:solidFill>
            <a:srgbClr val="FF00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</a:p>
        </p:txBody>
      </p:sp>
      <p:cxnSp>
        <p:nvCxnSpPr>
          <p:cNvPr id="12" name="Curved Connector 51">
            <a:extLst>
              <a:ext uri="{FF2B5EF4-FFF2-40B4-BE49-F238E27FC236}">
                <a16:creationId xmlns:a16="http://schemas.microsoft.com/office/drawing/2014/main" id="{3718D95C-873B-4E72-BD5D-47610BC45F31}"/>
              </a:ext>
            </a:extLst>
          </p:cNvPr>
          <p:cNvCxnSpPr>
            <a:cxnSpLocks/>
            <a:stCxn id="6" idx="7"/>
            <a:endCxn id="10" idx="1"/>
          </p:cNvCxnSpPr>
          <p:nvPr/>
        </p:nvCxnSpPr>
        <p:spPr>
          <a:xfrm rot="5400000" flipH="1" flipV="1">
            <a:off x="7083946" y="1908246"/>
            <a:ext cx="21213" cy="1356039"/>
          </a:xfrm>
          <a:prstGeom prst="curvedConnector3">
            <a:avLst>
              <a:gd name="adj1" fmla="val 680045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Curved Connector 51">
            <a:extLst>
              <a:ext uri="{FF2B5EF4-FFF2-40B4-BE49-F238E27FC236}">
                <a16:creationId xmlns:a16="http://schemas.microsoft.com/office/drawing/2014/main" id="{F2DE40C1-EE2C-4E50-A1BB-C17F9083CC0A}"/>
              </a:ext>
            </a:extLst>
          </p:cNvPr>
          <p:cNvCxnSpPr>
            <a:cxnSpLocks/>
            <a:stCxn id="10" idx="7"/>
            <a:endCxn id="11" idx="1"/>
          </p:cNvCxnSpPr>
          <p:nvPr/>
        </p:nvCxnSpPr>
        <p:spPr>
          <a:xfrm rot="16200000" flipH="1">
            <a:off x="8892588" y="1908245"/>
            <a:ext cx="21213" cy="1356039"/>
          </a:xfrm>
          <a:prstGeom prst="curvedConnector3">
            <a:avLst>
              <a:gd name="adj1" fmla="val -635313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Curved Connector 51">
            <a:extLst>
              <a:ext uri="{FF2B5EF4-FFF2-40B4-BE49-F238E27FC236}">
                <a16:creationId xmlns:a16="http://schemas.microsoft.com/office/drawing/2014/main" id="{5BCD08AD-82C0-4C1C-AD0F-2F71890B6CE1}"/>
              </a:ext>
            </a:extLst>
          </p:cNvPr>
          <p:cNvCxnSpPr>
            <a:cxnSpLocks/>
            <a:stCxn id="5" idx="0"/>
            <a:endCxn id="9" idx="2"/>
          </p:cNvCxnSpPr>
          <p:nvPr/>
        </p:nvCxnSpPr>
        <p:spPr>
          <a:xfrm rot="5400000" flipH="1" flipV="1">
            <a:off x="4786562" y="1398291"/>
            <a:ext cx="678655" cy="1488604"/>
          </a:xfrm>
          <a:prstGeom prst="curved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Curved Connector 51">
            <a:extLst>
              <a:ext uri="{FF2B5EF4-FFF2-40B4-BE49-F238E27FC236}">
                <a16:creationId xmlns:a16="http://schemas.microsoft.com/office/drawing/2014/main" id="{B49A9E2F-BF2C-4E2A-954B-78C0E1C3FE93}"/>
              </a:ext>
            </a:extLst>
          </p:cNvPr>
          <p:cNvCxnSpPr>
            <a:cxnSpLocks/>
            <a:stCxn id="9" idx="6"/>
            <a:endCxn id="11" idx="0"/>
          </p:cNvCxnSpPr>
          <p:nvPr/>
        </p:nvCxnSpPr>
        <p:spPr>
          <a:xfrm>
            <a:off x="6510271" y="1803265"/>
            <a:ext cx="3297246" cy="699868"/>
          </a:xfrm>
          <a:prstGeom prst="curved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Curved Connector 51">
            <a:extLst>
              <a:ext uri="{FF2B5EF4-FFF2-40B4-BE49-F238E27FC236}">
                <a16:creationId xmlns:a16="http://schemas.microsoft.com/office/drawing/2014/main" id="{99E8CA0C-2323-41F1-A505-08E4BD996720}"/>
              </a:ext>
            </a:extLst>
          </p:cNvPr>
          <p:cNvCxnSpPr>
            <a:cxnSpLocks/>
            <a:stCxn id="5" idx="0"/>
            <a:endCxn id="11" idx="0"/>
          </p:cNvCxnSpPr>
          <p:nvPr/>
        </p:nvCxnSpPr>
        <p:spPr>
          <a:xfrm rot="16200000" flipH="1">
            <a:off x="7083945" y="-220439"/>
            <a:ext cx="21213" cy="5425930"/>
          </a:xfrm>
          <a:prstGeom prst="curvedConnector3">
            <a:avLst>
              <a:gd name="adj1" fmla="val -5609258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Curved Connector 51">
            <a:extLst>
              <a:ext uri="{FF2B5EF4-FFF2-40B4-BE49-F238E27FC236}">
                <a16:creationId xmlns:a16="http://schemas.microsoft.com/office/drawing/2014/main" id="{1CE3E2B2-64E0-4C1D-AA07-D1884AD2D4D2}"/>
              </a:ext>
            </a:extLst>
          </p:cNvPr>
          <p:cNvCxnSpPr>
            <a:cxnSpLocks/>
            <a:stCxn id="6" idx="0"/>
            <a:endCxn id="11" idx="1"/>
          </p:cNvCxnSpPr>
          <p:nvPr/>
        </p:nvCxnSpPr>
        <p:spPr>
          <a:xfrm rot="16200000" flipH="1">
            <a:off x="7838854" y="854510"/>
            <a:ext cx="93738" cy="3390984"/>
          </a:xfrm>
          <a:prstGeom prst="curvedConnector3">
            <a:avLst>
              <a:gd name="adj1" fmla="val -356426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37DB9D2-55C9-4EC1-AB09-74B0708A53FB}"/>
                  </a:ext>
                </a:extLst>
              </p:cNvPr>
              <p:cNvSpPr txBox="1"/>
              <p:nvPr/>
            </p:nvSpPr>
            <p:spPr>
              <a:xfrm>
                <a:off x="4809296" y="2200568"/>
                <a:ext cx="953224" cy="215444"/>
              </a:xfrm>
              <a:prstGeom prst="rect">
                <a:avLst/>
              </a:prstGeom>
              <a:noFill/>
              <a:ln w="28575"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lIns="0" tIns="0" rIns="0" bIns="0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fa-IR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37DB9D2-55C9-4EC1-AB09-74B0708A53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9296" y="2200568"/>
                <a:ext cx="953224" cy="215444"/>
              </a:xfrm>
              <a:prstGeom prst="rect">
                <a:avLst/>
              </a:prstGeom>
              <a:blipFill>
                <a:blip r:embed="rId3"/>
                <a:stretch>
                  <a:fillRect b="-8571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FD49270-207C-4558-8FCE-11D8FDC69A56}"/>
                  </a:ext>
                </a:extLst>
              </p:cNvPr>
              <p:cNvSpPr txBox="1"/>
              <p:nvPr/>
            </p:nvSpPr>
            <p:spPr>
              <a:xfrm>
                <a:off x="6617940" y="2230212"/>
                <a:ext cx="953224" cy="215444"/>
              </a:xfrm>
              <a:prstGeom prst="rect">
                <a:avLst/>
              </a:prstGeom>
              <a:noFill/>
              <a:ln w="28575"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lIns="0" tIns="0" rIns="0" bIns="0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fa-IR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FD49270-207C-4558-8FCE-11D8FDC69A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7940" y="2230212"/>
                <a:ext cx="953224" cy="215444"/>
              </a:xfrm>
              <a:prstGeom prst="rect">
                <a:avLst/>
              </a:prstGeom>
              <a:blipFill>
                <a:blip r:embed="rId4"/>
                <a:stretch>
                  <a:fillRect b="-8571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42E6A7E-8F47-4DD8-B949-4FABCDB73EC8}"/>
                  </a:ext>
                </a:extLst>
              </p:cNvPr>
              <p:cNvSpPr txBox="1"/>
              <p:nvPr/>
            </p:nvSpPr>
            <p:spPr>
              <a:xfrm>
                <a:off x="6655272" y="1038516"/>
                <a:ext cx="953224" cy="215444"/>
              </a:xfrm>
              <a:prstGeom prst="rect">
                <a:avLst/>
              </a:prstGeom>
              <a:noFill/>
              <a:ln w="28575"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lIns="0" tIns="0" rIns="0" bIns="0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fa-IR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42E6A7E-8F47-4DD8-B949-4FABCDB73E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5272" y="1038516"/>
                <a:ext cx="953224" cy="215444"/>
              </a:xfrm>
              <a:prstGeom prst="rect">
                <a:avLst/>
              </a:prstGeom>
              <a:blipFill>
                <a:blip r:embed="rId5"/>
                <a:stretch>
                  <a:fillRect b="-8333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EF7ECF6-965D-4C4C-8712-7C3EBFA39FF8}"/>
                  </a:ext>
                </a:extLst>
              </p:cNvPr>
              <p:cNvSpPr txBox="1"/>
              <p:nvPr/>
            </p:nvSpPr>
            <p:spPr>
              <a:xfrm rot="373236">
                <a:off x="7360741" y="1644389"/>
                <a:ext cx="953224" cy="215444"/>
              </a:xfrm>
              <a:prstGeom prst="rect">
                <a:avLst/>
              </a:prstGeom>
              <a:noFill/>
              <a:ln w="28575"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lIns="0" tIns="0" rIns="0" bIns="0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fa-IR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EF7ECF6-965D-4C4C-8712-7C3EBFA39F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373236">
                <a:off x="7360741" y="1644389"/>
                <a:ext cx="953224" cy="21544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9EEB598-52D1-4D65-B770-CB8778D43894}"/>
                  </a:ext>
                </a:extLst>
              </p:cNvPr>
              <p:cNvSpPr txBox="1"/>
              <p:nvPr/>
            </p:nvSpPr>
            <p:spPr>
              <a:xfrm rot="20794261">
                <a:off x="4828074" y="1637944"/>
                <a:ext cx="953224" cy="215444"/>
              </a:xfrm>
              <a:prstGeom prst="rect">
                <a:avLst/>
              </a:prstGeom>
              <a:noFill/>
              <a:ln w="28575"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lIns="0" tIns="0" rIns="0" bIns="0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fa-IR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9EEB598-52D1-4D65-B770-CB8778D438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794261">
                <a:off x="4828074" y="1637944"/>
                <a:ext cx="953224" cy="21544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49A27FC-438C-4902-A290-A1CD687CC05B}"/>
                  </a:ext>
                </a:extLst>
              </p:cNvPr>
              <p:cNvSpPr txBox="1"/>
              <p:nvPr/>
            </p:nvSpPr>
            <p:spPr>
              <a:xfrm>
                <a:off x="7409111" y="1940975"/>
                <a:ext cx="953224" cy="215444"/>
              </a:xfrm>
              <a:prstGeom prst="rect">
                <a:avLst/>
              </a:prstGeom>
              <a:noFill/>
              <a:ln w="28575"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lIns="0" tIns="0" rIns="0" bIns="0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fa-IR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49A27FC-438C-4902-A290-A1CD687CC0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9111" y="1940975"/>
                <a:ext cx="953224" cy="215444"/>
              </a:xfrm>
              <a:prstGeom prst="rect">
                <a:avLst/>
              </a:prstGeom>
              <a:blipFill>
                <a:blip r:embed="rId8"/>
                <a:stretch>
                  <a:fillRect b="-8333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A29D51F-F058-407C-BA46-56BDA5105BFD}"/>
                  </a:ext>
                </a:extLst>
              </p:cNvPr>
              <p:cNvSpPr txBox="1"/>
              <p:nvPr/>
            </p:nvSpPr>
            <p:spPr>
              <a:xfrm>
                <a:off x="8399700" y="2237132"/>
                <a:ext cx="953224" cy="215444"/>
              </a:xfrm>
              <a:prstGeom prst="rect">
                <a:avLst/>
              </a:prstGeom>
              <a:noFill/>
              <a:ln w="28575"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lIns="0" tIns="0" rIns="0" bIns="0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fa-IR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A29D51F-F058-407C-BA46-56BDA5105B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9700" y="2237132"/>
                <a:ext cx="953224" cy="215444"/>
              </a:xfrm>
              <a:prstGeom prst="rect">
                <a:avLst/>
              </a:prstGeom>
              <a:blipFill>
                <a:blip r:embed="rId9"/>
                <a:stretch>
                  <a:fillRect b="-8571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Curved Connector 22">
            <a:extLst>
              <a:ext uri="{FF2B5EF4-FFF2-40B4-BE49-F238E27FC236}">
                <a16:creationId xmlns:a16="http://schemas.microsoft.com/office/drawing/2014/main" id="{2E6C5753-16C0-47A1-B5CE-59A2B1FE68E2}"/>
              </a:ext>
            </a:extLst>
          </p:cNvPr>
          <p:cNvCxnSpPr>
            <a:cxnSpLocks/>
            <a:stCxn id="5" idx="2"/>
            <a:endCxn id="5" idx="4"/>
          </p:cNvCxnSpPr>
          <p:nvPr/>
        </p:nvCxnSpPr>
        <p:spPr>
          <a:xfrm rot="10800000" flipH="1" flipV="1">
            <a:off x="4061547" y="2801960"/>
            <a:ext cx="320040" cy="320040"/>
          </a:xfrm>
          <a:prstGeom prst="curvedConnector4">
            <a:avLst>
              <a:gd name="adj1" fmla="val -56777"/>
              <a:gd name="adj2" fmla="val 153114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Curved Connector 22">
            <a:extLst>
              <a:ext uri="{FF2B5EF4-FFF2-40B4-BE49-F238E27FC236}">
                <a16:creationId xmlns:a16="http://schemas.microsoft.com/office/drawing/2014/main" id="{C5F50B6B-A4A7-463E-8257-58BA816E4955}"/>
              </a:ext>
            </a:extLst>
          </p:cNvPr>
          <p:cNvCxnSpPr>
            <a:cxnSpLocks/>
            <a:stCxn id="6" idx="2"/>
            <a:endCxn id="6" idx="4"/>
          </p:cNvCxnSpPr>
          <p:nvPr/>
        </p:nvCxnSpPr>
        <p:spPr>
          <a:xfrm rot="10800000" flipH="1" flipV="1">
            <a:off x="5870191" y="2823173"/>
            <a:ext cx="320040" cy="320040"/>
          </a:xfrm>
          <a:prstGeom prst="curvedConnector4">
            <a:avLst>
              <a:gd name="adj1" fmla="val -53114"/>
              <a:gd name="adj2" fmla="val 145788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Curved Connector 22">
            <a:extLst>
              <a:ext uri="{FF2B5EF4-FFF2-40B4-BE49-F238E27FC236}">
                <a16:creationId xmlns:a16="http://schemas.microsoft.com/office/drawing/2014/main" id="{8EFF52CF-44BD-4A50-9CE6-928E8878DE68}"/>
              </a:ext>
            </a:extLst>
          </p:cNvPr>
          <p:cNvCxnSpPr>
            <a:cxnSpLocks/>
            <a:stCxn id="10" idx="2"/>
            <a:endCxn id="10" idx="4"/>
          </p:cNvCxnSpPr>
          <p:nvPr/>
        </p:nvCxnSpPr>
        <p:spPr>
          <a:xfrm rot="10800000" flipH="1" flipV="1">
            <a:off x="7678834" y="2801960"/>
            <a:ext cx="320040" cy="320040"/>
          </a:xfrm>
          <a:prstGeom prst="curvedConnector4">
            <a:avLst>
              <a:gd name="adj1" fmla="val -49451"/>
              <a:gd name="adj2" fmla="val 153114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Curved Connector 22">
            <a:extLst>
              <a:ext uri="{FF2B5EF4-FFF2-40B4-BE49-F238E27FC236}">
                <a16:creationId xmlns:a16="http://schemas.microsoft.com/office/drawing/2014/main" id="{21C67B4E-2975-4708-90CC-7ED9BFBFDC21}"/>
              </a:ext>
            </a:extLst>
          </p:cNvPr>
          <p:cNvCxnSpPr>
            <a:cxnSpLocks/>
            <a:stCxn id="11" idx="6"/>
            <a:endCxn id="11" idx="4"/>
          </p:cNvCxnSpPr>
          <p:nvPr/>
        </p:nvCxnSpPr>
        <p:spPr>
          <a:xfrm flipH="1">
            <a:off x="9807517" y="2823173"/>
            <a:ext cx="320040" cy="320040"/>
          </a:xfrm>
          <a:prstGeom prst="curvedConnector4">
            <a:avLst>
              <a:gd name="adj1" fmla="val -49451"/>
              <a:gd name="adj2" fmla="val 149451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803D104-543D-4941-8E5E-F23F3C8828F0}"/>
                  </a:ext>
                </a:extLst>
              </p:cNvPr>
              <p:cNvSpPr txBox="1"/>
              <p:nvPr/>
            </p:nvSpPr>
            <p:spPr>
              <a:xfrm>
                <a:off x="1232982" y="3122000"/>
                <a:ext cx="953224" cy="215444"/>
              </a:xfrm>
              <a:prstGeom prst="rect">
                <a:avLst/>
              </a:prstGeom>
              <a:noFill/>
              <a:ln w="28575"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lIns="0" tIns="0" rIns="0" bIns="0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6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fa-IR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803D104-543D-4941-8E5E-F23F3C8828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2982" y="3122000"/>
                <a:ext cx="953224" cy="215444"/>
              </a:xfrm>
              <a:prstGeom prst="rect">
                <a:avLst/>
              </a:prstGeom>
              <a:blipFill>
                <a:blip r:embed="rId10"/>
                <a:stretch>
                  <a:fillRect b="-11429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22F862E-E876-48BF-8BF6-15BEA0971F3D}"/>
                  </a:ext>
                </a:extLst>
              </p:cNvPr>
              <p:cNvSpPr txBox="1"/>
              <p:nvPr/>
            </p:nvSpPr>
            <p:spPr>
              <a:xfrm>
                <a:off x="3108322" y="3143213"/>
                <a:ext cx="953224" cy="215444"/>
              </a:xfrm>
              <a:prstGeom prst="rect">
                <a:avLst/>
              </a:prstGeom>
              <a:noFill/>
              <a:ln w="28575"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lIns="0" tIns="0" rIns="0" bIns="0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fa-IR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22F862E-E876-48BF-8BF6-15BEA0971F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8322" y="3143213"/>
                <a:ext cx="953224" cy="215444"/>
              </a:xfrm>
              <a:prstGeom prst="rect">
                <a:avLst/>
              </a:prstGeom>
              <a:blipFill>
                <a:blip r:embed="rId11"/>
                <a:stretch>
                  <a:fillRect b="-8571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A5B4F03-E30D-4AB9-A39A-72F39047BF1E}"/>
                  </a:ext>
                </a:extLst>
              </p:cNvPr>
              <p:cNvSpPr txBox="1"/>
              <p:nvPr/>
            </p:nvSpPr>
            <p:spPr>
              <a:xfrm>
                <a:off x="4916966" y="3143213"/>
                <a:ext cx="953224" cy="215444"/>
              </a:xfrm>
              <a:prstGeom prst="rect">
                <a:avLst/>
              </a:prstGeom>
              <a:noFill/>
              <a:ln w="28575"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lIns="0" tIns="0" rIns="0" bIns="0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fa-IR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A5B4F03-E30D-4AB9-A39A-72F39047BF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6966" y="3143213"/>
                <a:ext cx="953224" cy="215444"/>
              </a:xfrm>
              <a:prstGeom prst="rect">
                <a:avLst/>
              </a:prstGeom>
              <a:blipFill>
                <a:blip r:embed="rId12"/>
                <a:stretch>
                  <a:fillRect b="-8571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A6DB5F4-E1F2-4B2B-9D1E-3539DBFD2846}"/>
                  </a:ext>
                </a:extLst>
              </p:cNvPr>
              <p:cNvSpPr txBox="1"/>
              <p:nvPr/>
            </p:nvSpPr>
            <p:spPr>
              <a:xfrm>
                <a:off x="6737332" y="3143213"/>
                <a:ext cx="953224" cy="215444"/>
              </a:xfrm>
              <a:prstGeom prst="rect">
                <a:avLst/>
              </a:prstGeom>
              <a:noFill/>
              <a:ln w="28575"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lIns="0" tIns="0" rIns="0" bIns="0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fa-IR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A6DB5F4-E1F2-4B2B-9D1E-3539DBFD28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7332" y="3143213"/>
                <a:ext cx="953224" cy="215444"/>
              </a:xfrm>
              <a:prstGeom prst="rect">
                <a:avLst/>
              </a:prstGeom>
              <a:blipFill>
                <a:blip r:embed="rId13"/>
                <a:stretch>
                  <a:fillRect b="-8571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F9F18F7E-58A3-469E-8AFE-E6D192FBFAAE}"/>
                  </a:ext>
                </a:extLst>
              </p:cNvPr>
              <p:cNvSpPr txBox="1"/>
              <p:nvPr/>
            </p:nvSpPr>
            <p:spPr>
              <a:xfrm>
                <a:off x="10206568" y="3121962"/>
                <a:ext cx="294490" cy="215482"/>
              </a:xfrm>
              <a:prstGeom prst="rect">
                <a:avLst/>
              </a:prstGeom>
              <a:noFill/>
              <a:ln w="28575"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lIns="0" tIns="0" rIns="0" bIns="0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1</m:t>
                      </m:r>
                    </m:oMath>
                  </m:oMathPara>
                </a14:m>
                <a:endParaRPr lang="fa-IR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F9F18F7E-58A3-469E-8AFE-E6D192FBFA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06568" y="3121962"/>
                <a:ext cx="294490" cy="215482"/>
              </a:xfrm>
              <a:prstGeom prst="rect">
                <a:avLst/>
              </a:prstGeom>
              <a:blipFill>
                <a:blip r:embed="rId14"/>
                <a:stretch>
                  <a:fillRect b="-8571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5" name="Picture 34">
            <a:extLst>
              <a:ext uri="{FF2B5EF4-FFF2-40B4-BE49-F238E27FC236}">
                <a16:creationId xmlns:a16="http://schemas.microsoft.com/office/drawing/2014/main" id="{53EAB48C-14D0-4B73-B9D9-FBDB07BD70D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686050" y="3429000"/>
            <a:ext cx="6819900" cy="1724025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86C1E28B-E805-4F90-A8BE-DFE05F417ED2}"/>
              </a:ext>
            </a:extLst>
          </p:cNvPr>
          <p:cNvSpPr txBox="1"/>
          <p:nvPr/>
        </p:nvSpPr>
        <p:spPr>
          <a:xfrm>
            <a:off x="295275" y="639710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© K. Aslansefat, 2021</a:t>
            </a:r>
          </a:p>
        </p:txBody>
      </p:sp>
      <p:sp>
        <p:nvSpPr>
          <p:cNvPr id="38" name="Slide Number Placeholder 37">
            <a:extLst>
              <a:ext uri="{FF2B5EF4-FFF2-40B4-BE49-F238E27FC236}">
                <a16:creationId xmlns:a16="http://schemas.microsoft.com/office/drawing/2014/main" id="{6C1FD254-9EE8-48CC-9C8C-89344F223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50813-50C2-431F-B0D6-554488AA059D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35121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B263C076-EF14-4359-9DED-5393E5F22E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7045" y="4339728"/>
            <a:ext cx="6943725" cy="1743075"/>
          </a:xfrm>
          <a:prstGeom prst="rect">
            <a:avLst/>
          </a:prstGeom>
        </p:spPr>
      </p:pic>
      <p:sp>
        <p:nvSpPr>
          <p:cNvPr id="34" name="Slide Number Placeholder 33">
            <a:extLst>
              <a:ext uri="{FF2B5EF4-FFF2-40B4-BE49-F238E27FC236}">
                <a16:creationId xmlns:a16="http://schemas.microsoft.com/office/drawing/2014/main" id="{CD8FC74F-4B79-46A8-9C25-8B430CC805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50813-50C2-431F-B0D6-554488AA059D}" type="slidenum">
              <a:rPr lang="en-GB" smtClean="0"/>
              <a:t>25</a:t>
            </a:fld>
            <a:endParaRPr lang="en-GB"/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3276D0B6-699D-8409-E24B-5D6A35B25761}"/>
              </a:ext>
            </a:extLst>
          </p:cNvPr>
          <p:cNvSpPr/>
          <p:nvPr/>
        </p:nvSpPr>
        <p:spPr>
          <a:xfrm>
            <a:off x="1483750" y="182040"/>
            <a:ext cx="9246288" cy="3999435"/>
          </a:xfrm>
          <a:prstGeom prst="roundRect">
            <a:avLst>
              <a:gd name="adj" fmla="val 4167"/>
            </a:avLst>
          </a:prstGeom>
          <a:solidFill>
            <a:schemeClr val="bg1"/>
          </a:solidFill>
          <a:ln w="285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09CA06DC-94E5-D802-C895-3344D560B13A}"/>
              </a:ext>
            </a:extLst>
          </p:cNvPr>
          <p:cNvGrpSpPr/>
          <p:nvPr/>
        </p:nvGrpSpPr>
        <p:grpSpPr>
          <a:xfrm>
            <a:off x="1461962" y="284859"/>
            <a:ext cx="9268076" cy="3781932"/>
            <a:chOff x="1461962" y="284859"/>
            <a:chExt cx="9268076" cy="37819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209AF10E-1A8B-C7DB-1ECC-B6236AC3CD92}"/>
                    </a:ext>
                  </a:extLst>
                </p:cNvPr>
                <p:cNvSpPr txBox="1"/>
                <p:nvPr/>
              </p:nvSpPr>
              <p:spPr>
                <a:xfrm>
                  <a:off x="3217910" y="1412382"/>
                  <a:ext cx="953224" cy="215444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square" lIns="0" tIns="0" rIns="0" bIns="0" rtlCol="1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</m:t>
                        </m:r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oMath>
                    </m:oMathPara>
                  </a14:m>
                  <a:endParaRPr lang="fa-IR" sz="1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7105779F-4E6B-476A-8513-8086895B2A6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17910" y="1412382"/>
                  <a:ext cx="953224" cy="215444"/>
                </a:xfrm>
                <a:prstGeom prst="rect">
                  <a:avLst/>
                </a:prstGeom>
                <a:blipFill>
                  <a:blip r:embed="rId3"/>
                  <a:stretch>
                    <a:fillRect b="-8571"/>
                  </a:stretch>
                </a:blipFill>
                <a:ln w="28575">
                  <a:noFill/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0" name="Curved Connector 51">
              <a:extLst>
                <a:ext uri="{FF2B5EF4-FFF2-40B4-BE49-F238E27FC236}">
                  <a16:creationId xmlns:a16="http://schemas.microsoft.com/office/drawing/2014/main" id="{E0D780B6-5071-C3DA-F950-03BA2ABBC8E1}"/>
                </a:ext>
              </a:extLst>
            </p:cNvPr>
            <p:cNvCxnSpPr>
              <a:cxnSpLocks/>
              <a:stCxn id="41" idx="7"/>
              <a:endCxn id="42" idx="1"/>
            </p:cNvCxnSpPr>
            <p:nvPr/>
          </p:nvCxnSpPr>
          <p:spPr>
            <a:xfrm rot="5400000" flipH="1" flipV="1">
              <a:off x="3706245" y="1143981"/>
              <a:ext cx="12700" cy="1356040"/>
            </a:xfrm>
            <a:prstGeom prst="curvedConnector3">
              <a:avLst>
                <a:gd name="adj1" fmla="val 1615024"/>
              </a:avLst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1" name="Flowchart: Connector 40">
              <a:extLst>
                <a:ext uri="{FF2B5EF4-FFF2-40B4-BE49-F238E27FC236}">
                  <a16:creationId xmlns:a16="http://schemas.microsoft.com/office/drawing/2014/main" id="{E34A952A-D14D-C3DA-F61C-3166DF5B62DB}"/>
                </a:ext>
              </a:extLst>
            </p:cNvPr>
            <p:cNvSpPr/>
            <p:nvPr/>
          </p:nvSpPr>
          <p:spPr>
            <a:xfrm>
              <a:off x="2481883" y="1728263"/>
              <a:ext cx="640080" cy="640080"/>
            </a:xfrm>
            <a:prstGeom prst="flowChartConnector">
              <a:avLst/>
            </a:prstGeom>
            <a:noFill/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r>
                <a:rPr lang="fa-IR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6</a:t>
              </a:r>
            </a:p>
            <a:p>
              <a:pPr algn="ctr"/>
              <a:r>
                <a:rPr lang="en-US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</a:t>
              </a:r>
            </a:p>
          </p:txBody>
        </p:sp>
        <p:sp>
          <p:nvSpPr>
            <p:cNvPr id="42" name="Flowchart: Connector 41">
              <a:extLst>
                <a:ext uri="{FF2B5EF4-FFF2-40B4-BE49-F238E27FC236}">
                  <a16:creationId xmlns:a16="http://schemas.microsoft.com/office/drawing/2014/main" id="{68F42C51-7099-B2E7-1280-4C72FE235C86}"/>
                </a:ext>
              </a:extLst>
            </p:cNvPr>
            <p:cNvSpPr/>
            <p:nvPr/>
          </p:nvSpPr>
          <p:spPr>
            <a:xfrm>
              <a:off x="4290527" y="1728263"/>
              <a:ext cx="640080" cy="640080"/>
            </a:xfrm>
            <a:prstGeom prst="flowChartConnector">
              <a:avLst/>
            </a:prstGeom>
            <a:solidFill>
              <a:srgbClr val="FFC000"/>
            </a:solidFill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r>
                <a:rPr lang="en-US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  <a:endParaRPr lang="fa-IR" sz="1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r>
                <a:rPr lang="en-US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</a:t>
              </a:r>
            </a:p>
          </p:txBody>
        </p:sp>
        <p:sp>
          <p:nvSpPr>
            <p:cNvPr id="43" name="Flowchart: Connector 42">
              <a:extLst>
                <a:ext uri="{FF2B5EF4-FFF2-40B4-BE49-F238E27FC236}">
                  <a16:creationId xmlns:a16="http://schemas.microsoft.com/office/drawing/2014/main" id="{B2C106A8-62D8-2312-E3DD-D6441B690E71}"/>
                </a:ext>
              </a:extLst>
            </p:cNvPr>
            <p:cNvSpPr/>
            <p:nvPr/>
          </p:nvSpPr>
          <p:spPr>
            <a:xfrm>
              <a:off x="6099171" y="1749476"/>
              <a:ext cx="640080" cy="640080"/>
            </a:xfrm>
            <a:prstGeom prst="flowChartConnector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r>
                <a:rPr lang="en-US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endParaRPr lang="fa-IR" sz="1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r>
                <a:rPr lang="en-US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</a:t>
              </a:r>
            </a:p>
          </p:txBody>
        </p:sp>
        <p:cxnSp>
          <p:nvCxnSpPr>
            <p:cNvPr id="44" name="Curved Connector 22">
              <a:extLst>
                <a:ext uri="{FF2B5EF4-FFF2-40B4-BE49-F238E27FC236}">
                  <a16:creationId xmlns:a16="http://schemas.microsoft.com/office/drawing/2014/main" id="{1C36E819-062C-A698-AC4A-AD50096384D6}"/>
                </a:ext>
              </a:extLst>
            </p:cNvPr>
            <p:cNvCxnSpPr>
              <a:cxnSpLocks/>
              <a:stCxn id="41" idx="2"/>
              <a:endCxn id="41" idx="4"/>
            </p:cNvCxnSpPr>
            <p:nvPr/>
          </p:nvCxnSpPr>
          <p:spPr>
            <a:xfrm rot="10800000" flipH="1" flipV="1">
              <a:off x="2481883" y="2048303"/>
              <a:ext cx="320040" cy="320040"/>
            </a:xfrm>
            <a:prstGeom prst="curvedConnector4">
              <a:avLst>
                <a:gd name="adj1" fmla="val -53114"/>
                <a:gd name="adj2" fmla="val 149451"/>
              </a:avLst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Curved Connector 51">
              <a:extLst>
                <a:ext uri="{FF2B5EF4-FFF2-40B4-BE49-F238E27FC236}">
                  <a16:creationId xmlns:a16="http://schemas.microsoft.com/office/drawing/2014/main" id="{C309A5B2-6BCB-84FD-2C8E-199576778EB0}"/>
                </a:ext>
              </a:extLst>
            </p:cNvPr>
            <p:cNvCxnSpPr>
              <a:cxnSpLocks/>
              <a:stCxn id="42" idx="7"/>
              <a:endCxn id="43" idx="1"/>
            </p:cNvCxnSpPr>
            <p:nvPr/>
          </p:nvCxnSpPr>
          <p:spPr>
            <a:xfrm rot="16200000" flipH="1">
              <a:off x="5504282" y="1154587"/>
              <a:ext cx="21213" cy="1356040"/>
            </a:xfrm>
            <a:prstGeom prst="curvedConnector3">
              <a:avLst>
                <a:gd name="adj1" fmla="val -745840"/>
              </a:avLst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6" name="Flowchart: Connector 45">
              <a:extLst>
                <a:ext uri="{FF2B5EF4-FFF2-40B4-BE49-F238E27FC236}">
                  <a16:creationId xmlns:a16="http://schemas.microsoft.com/office/drawing/2014/main" id="{8C64374C-B58B-8CFE-54DA-83D85F786D53}"/>
                </a:ext>
              </a:extLst>
            </p:cNvPr>
            <p:cNvSpPr/>
            <p:nvPr/>
          </p:nvSpPr>
          <p:spPr>
            <a:xfrm>
              <a:off x="6099171" y="729568"/>
              <a:ext cx="640080" cy="640080"/>
            </a:xfrm>
            <a:prstGeom prst="flowChartConnector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r>
                <a:rPr lang="en-US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4*</a:t>
              </a:r>
              <a:endParaRPr lang="fa-IR" sz="1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r>
                <a:rPr lang="en-US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</a:t>
              </a:r>
            </a:p>
          </p:txBody>
        </p:sp>
        <p:sp>
          <p:nvSpPr>
            <p:cNvPr id="47" name="Flowchart: Connector 46">
              <a:extLst>
                <a:ext uri="{FF2B5EF4-FFF2-40B4-BE49-F238E27FC236}">
                  <a16:creationId xmlns:a16="http://schemas.microsoft.com/office/drawing/2014/main" id="{B8B41E4F-87E2-1047-D299-3704086894D4}"/>
                </a:ext>
              </a:extLst>
            </p:cNvPr>
            <p:cNvSpPr/>
            <p:nvPr/>
          </p:nvSpPr>
          <p:spPr>
            <a:xfrm>
              <a:off x="7907814" y="1728263"/>
              <a:ext cx="640080" cy="640080"/>
            </a:xfrm>
            <a:prstGeom prst="flowChartConnector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r>
                <a:rPr lang="en-US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lang="fa-IR" sz="1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r>
                <a:rPr lang="en-US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</a:t>
              </a:r>
            </a:p>
          </p:txBody>
        </p:sp>
        <p:sp>
          <p:nvSpPr>
            <p:cNvPr id="48" name="Flowchart: Connector 47">
              <a:extLst>
                <a:ext uri="{FF2B5EF4-FFF2-40B4-BE49-F238E27FC236}">
                  <a16:creationId xmlns:a16="http://schemas.microsoft.com/office/drawing/2014/main" id="{9F6E114A-C2D8-941C-CBEF-431515F520B0}"/>
                </a:ext>
              </a:extLst>
            </p:cNvPr>
            <p:cNvSpPr/>
            <p:nvPr/>
          </p:nvSpPr>
          <p:spPr>
            <a:xfrm>
              <a:off x="9716457" y="1749476"/>
              <a:ext cx="640080" cy="640080"/>
            </a:xfrm>
            <a:prstGeom prst="flowChartConnector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r>
                <a:rPr lang="en-US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</a:t>
              </a:r>
            </a:p>
          </p:txBody>
        </p:sp>
        <p:cxnSp>
          <p:nvCxnSpPr>
            <p:cNvPr id="49" name="Curved Connector 51">
              <a:extLst>
                <a:ext uri="{FF2B5EF4-FFF2-40B4-BE49-F238E27FC236}">
                  <a16:creationId xmlns:a16="http://schemas.microsoft.com/office/drawing/2014/main" id="{F219E055-FD50-DA42-E21D-827B9430754B}"/>
                </a:ext>
              </a:extLst>
            </p:cNvPr>
            <p:cNvCxnSpPr>
              <a:cxnSpLocks/>
              <a:stCxn id="43" idx="7"/>
              <a:endCxn id="47" idx="1"/>
            </p:cNvCxnSpPr>
            <p:nvPr/>
          </p:nvCxnSpPr>
          <p:spPr>
            <a:xfrm rot="5400000" flipH="1" flipV="1">
              <a:off x="7312926" y="1154589"/>
              <a:ext cx="21213" cy="1356039"/>
            </a:xfrm>
            <a:prstGeom prst="curvedConnector3">
              <a:avLst>
                <a:gd name="adj1" fmla="val 680045"/>
              </a:avLst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Curved Connector 51">
              <a:extLst>
                <a:ext uri="{FF2B5EF4-FFF2-40B4-BE49-F238E27FC236}">
                  <a16:creationId xmlns:a16="http://schemas.microsoft.com/office/drawing/2014/main" id="{9AF69FBD-698F-F261-BA4F-23A45AAB7ABC}"/>
                </a:ext>
              </a:extLst>
            </p:cNvPr>
            <p:cNvCxnSpPr>
              <a:cxnSpLocks/>
              <a:stCxn id="47" idx="7"/>
              <a:endCxn id="48" idx="1"/>
            </p:cNvCxnSpPr>
            <p:nvPr/>
          </p:nvCxnSpPr>
          <p:spPr>
            <a:xfrm rot="16200000" flipH="1">
              <a:off x="9121568" y="1154588"/>
              <a:ext cx="21213" cy="1356039"/>
            </a:xfrm>
            <a:prstGeom prst="curvedConnector3">
              <a:avLst>
                <a:gd name="adj1" fmla="val -635313"/>
              </a:avLst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Curved Connector 51">
              <a:extLst>
                <a:ext uri="{FF2B5EF4-FFF2-40B4-BE49-F238E27FC236}">
                  <a16:creationId xmlns:a16="http://schemas.microsoft.com/office/drawing/2014/main" id="{13C3B4C2-DD40-418E-3B81-8B8C8676C1AA}"/>
                </a:ext>
              </a:extLst>
            </p:cNvPr>
            <p:cNvCxnSpPr>
              <a:cxnSpLocks/>
              <a:stCxn id="42" idx="0"/>
              <a:endCxn id="46" idx="2"/>
            </p:cNvCxnSpPr>
            <p:nvPr/>
          </p:nvCxnSpPr>
          <p:spPr>
            <a:xfrm rot="5400000" flipH="1" flipV="1">
              <a:off x="5015542" y="644634"/>
              <a:ext cx="678655" cy="1488604"/>
            </a:xfrm>
            <a:prstGeom prst="curvedConnector2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Curved Connector 51">
              <a:extLst>
                <a:ext uri="{FF2B5EF4-FFF2-40B4-BE49-F238E27FC236}">
                  <a16:creationId xmlns:a16="http://schemas.microsoft.com/office/drawing/2014/main" id="{F49F31ED-8017-429A-DFD4-BC4D687A87D3}"/>
                </a:ext>
              </a:extLst>
            </p:cNvPr>
            <p:cNvCxnSpPr>
              <a:cxnSpLocks/>
              <a:stCxn id="46" idx="6"/>
              <a:endCxn id="48" idx="0"/>
            </p:cNvCxnSpPr>
            <p:nvPr/>
          </p:nvCxnSpPr>
          <p:spPr>
            <a:xfrm>
              <a:off x="6739251" y="1049608"/>
              <a:ext cx="3297246" cy="699868"/>
            </a:xfrm>
            <a:prstGeom prst="curvedConnector2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Curved Connector 51">
              <a:extLst>
                <a:ext uri="{FF2B5EF4-FFF2-40B4-BE49-F238E27FC236}">
                  <a16:creationId xmlns:a16="http://schemas.microsoft.com/office/drawing/2014/main" id="{DA730950-4B68-BCCE-0C60-441BDFB35811}"/>
                </a:ext>
              </a:extLst>
            </p:cNvPr>
            <p:cNvCxnSpPr>
              <a:cxnSpLocks/>
              <a:stCxn id="42" idx="0"/>
              <a:endCxn id="48" idx="0"/>
            </p:cNvCxnSpPr>
            <p:nvPr/>
          </p:nvCxnSpPr>
          <p:spPr>
            <a:xfrm rot="16200000" flipH="1">
              <a:off x="7312925" y="-974096"/>
              <a:ext cx="21213" cy="5425930"/>
            </a:xfrm>
            <a:prstGeom prst="curvedConnector3">
              <a:avLst>
                <a:gd name="adj1" fmla="val -5609258"/>
              </a:avLst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Curved Connector 51">
              <a:extLst>
                <a:ext uri="{FF2B5EF4-FFF2-40B4-BE49-F238E27FC236}">
                  <a16:creationId xmlns:a16="http://schemas.microsoft.com/office/drawing/2014/main" id="{4EDB9543-FA0E-742B-0D8A-FC077DDA0673}"/>
                </a:ext>
              </a:extLst>
            </p:cNvPr>
            <p:cNvCxnSpPr>
              <a:cxnSpLocks/>
              <a:stCxn id="43" idx="0"/>
              <a:endCxn id="48" idx="1"/>
            </p:cNvCxnSpPr>
            <p:nvPr/>
          </p:nvCxnSpPr>
          <p:spPr>
            <a:xfrm rot="16200000" flipH="1">
              <a:off x="8067834" y="100853"/>
              <a:ext cx="93738" cy="3390984"/>
            </a:xfrm>
            <a:prstGeom prst="curvedConnector3">
              <a:avLst>
                <a:gd name="adj1" fmla="val -356426"/>
              </a:avLst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DDB5E33F-B2E2-522E-CFA4-572CD88FCF1F}"/>
                    </a:ext>
                  </a:extLst>
                </p:cNvPr>
                <p:cNvSpPr txBox="1"/>
                <p:nvPr/>
              </p:nvSpPr>
              <p:spPr>
                <a:xfrm>
                  <a:off x="5038276" y="1446911"/>
                  <a:ext cx="953224" cy="215444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square" lIns="0" tIns="0" rIns="0" bIns="0" rtlCol="1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oMath>
                    </m:oMathPara>
                  </a14:m>
                  <a:endParaRPr lang="fa-IR" sz="1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238116BF-028D-43BF-AE9E-7F2145A6FC9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38276" y="1446911"/>
                  <a:ext cx="953224" cy="215444"/>
                </a:xfrm>
                <a:prstGeom prst="rect">
                  <a:avLst/>
                </a:prstGeom>
                <a:blipFill>
                  <a:blip r:embed="rId4"/>
                  <a:stretch>
                    <a:fillRect b="-8333"/>
                  </a:stretch>
                </a:blipFill>
                <a:ln w="28575">
                  <a:noFill/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281FF49C-C799-0583-5EE2-F3B4B8C9DA4F}"/>
                    </a:ext>
                  </a:extLst>
                </p:cNvPr>
                <p:cNvSpPr txBox="1"/>
                <p:nvPr/>
              </p:nvSpPr>
              <p:spPr>
                <a:xfrm>
                  <a:off x="6846920" y="1476555"/>
                  <a:ext cx="953224" cy="215444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square" lIns="0" tIns="0" rIns="0" bIns="0" rtlCol="1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oMath>
                    </m:oMathPara>
                  </a14:m>
                  <a:endParaRPr lang="fa-IR" sz="1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982CBAC2-F288-4F20-93C3-38AD01A2AFA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46920" y="1476555"/>
                  <a:ext cx="953224" cy="215444"/>
                </a:xfrm>
                <a:prstGeom prst="rect">
                  <a:avLst/>
                </a:prstGeom>
                <a:blipFill>
                  <a:blip r:embed="rId5"/>
                  <a:stretch>
                    <a:fillRect b="-8333"/>
                  </a:stretch>
                </a:blipFill>
                <a:ln w="28575">
                  <a:noFill/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EFA80E9E-A477-ACDD-CFE7-CAD1D2638F3B}"/>
                    </a:ext>
                  </a:extLst>
                </p:cNvPr>
                <p:cNvSpPr txBox="1"/>
                <p:nvPr/>
              </p:nvSpPr>
              <p:spPr>
                <a:xfrm>
                  <a:off x="6884252" y="284859"/>
                  <a:ext cx="953224" cy="215444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square" lIns="0" tIns="0" rIns="0" bIns="0" rtlCol="1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oMath>
                    </m:oMathPara>
                  </a14:m>
                  <a:endParaRPr lang="fa-IR" sz="1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B25D4CB5-A48E-47D3-9F61-40D5358458E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84252" y="284859"/>
                  <a:ext cx="953224" cy="215444"/>
                </a:xfrm>
                <a:prstGeom prst="rect">
                  <a:avLst/>
                </a:prstGeom>
                <a:blipFill>
                  <a:blip r:embed="rId6"/>
                  <a:stretch>
                    <a:fillRect b="-8571"/>
                  </a:stretch>
                </a:blipFill>
                <a:ln w="28575">
                  <a:noFill/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3B55CB69-DAC7-BDB8-40EF-916067BF7403}"/>
                    </a:ext>
                  </a:extLst>
                </p:cNvPr>
                <p:cNvSpPr txBox="1"/>
                <p:nvPr/>
              </p:nvSpPr>
              <p:spPr>
                <a:xfrm rot="373236">
                  <a:off x="7589721" y="890732"/>
                  <a:ext cx="953224" cy="215444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square" lIns="0" tIns="0" rIns="0" bIns="0" rtlCol="1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oMath>
                    </m:oMathPara>
                  </a14:m>
                  <a:endParaRPr lang="fa-IR" sz="1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C3EAAF86-E86A-40AC-AA96-EBDFA47129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373236">
                  <a:off x="7589721" y="890732"/>
                  <a:ext cx="953224" cy="215444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 w="28575">
                  <a:noFill/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A9BF0934-89E9-ED39-A331-49B427A86049}"/>
                    </a:ext>
                  </a:extLst>
                </p:cNvPr>
                <p:cNvSpPr txBox="1"/>
                <p:nvPr/>
              </p:nvSpPr>
              <p:spPr>
                <a:xfrm rot="20794261">
                  <a:off x="5057054" y="884287"/>
                  <a:ext cx="953224" cy="215444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square" lIns="0" tIns="0" rIns="0" bIns="0" rtlCol="1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oMath>
                    </m:oMathPara>
                  </a14:m>
                  <a:endParaRPr lang="fa-IR" sz="1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A835EF64-7F66-4E37-AC49-7E23D42217E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794261">
                  <a:off x="5057054" y="884287"/>
                  <a:ext cx="953224" cy="215444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 w="28575">
                  <a:noFill/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6FC57B5E-ABA7-F047-6C7C-819CF4AB9D84}"/>
                    </a:ext>
                  </a:extLst>
                </p:cNvPr>
                <p:cNvSpPr txBox="1"/>
                <p:nvPr/>
              </p:nvSpPr>
              <p:spPr>
                <a:xfrm>
                  <a:off x="7638091" y="1187318"/>
                  <a:ext cx="953224" cy="215444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square" lIns="0" tIns="0" rIns="0" bIns="0" rtlCol="1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oMath>
                    </m:oMathPara>
                  </a14:m>
                  <a:endParaRPr lang="fa-IR" sz="1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371D78BC-0179-400E-B92C-43DB68222A6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38091" y="1187318"/>
                  <a:ext cx="953224" cy="215444"/>
                </a:xfrm>
                <a:prstGeom prst="rect">
                  <a:avLst/>
                </a:prstGeom>
                <a:blipFill>
                  <a:blip r:embed="rId9"/>
                  <a:stretch>
                    <a:fillRect b="-8571"/>
                  </a:stretch>
                </a:blipFill>
                <a:ln w="28575">
                  <a:noFill/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7935AD7B-0356-B0A1-4971-D8D4DE293793}"/>
                    </a:ext>
                  </a:extLst>
                </p:cNvPr>
                <p:cNvSpPr txBox="1"/>
                <p:nvPr/>
              </p:nvSpPr>
              <p:spPr>
                <a:xfrm>
                  <a:off x="8628680" y="1483475"/>
                  <a:ext cx="953224" cy="215444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square" lIns="0" tIns="0" rIns="0" bIns="0" rtlCol="1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oMath>
                    </m:oMathPara>
                  </a14:m>
                  <a:endParaRPr lang="fa-IR" sz="1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3432966B-342A-4A07-B79A-7FA51D06D01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28680" y="1483475"/>
                  <a:ext cx="953224" cy="215444"/>
                </a:xfrm>
                <a:prstGeom prst="rect">
                  <a:avLst/>
                </a:prstGeom>
                <a:blipFill>
                  <a:blip r:embed="rId10"/>
                  <a:stretch>
                    <a:fillRect b="-8333"/>
                  </a:stretch>
                </a:blipFill>
                <a:ln w="28575">
                  <a:noFill/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2" name="Curved Connector 22">
              <a:extLst>
                <a:ext uri="{FF2B5EF4-FFF2-40B4-BE49-F238E27FC236}">
                  <a16:creationId xmlns:a16="http://schemas.microsoft.com/office/drawing/2014/main" id="{C4140B82-F10C-E223-40B4-F965820048B3}"/>
                </a:ext>
              </a:extLst>
            </p:cNvPr>
            <p:cNvCxnSpPr>
              <a:cxnSpLocks/>
              <a:stCxn id="42" idx="2"/>
              <a:endCxn id="42" idx="4"/>
            </p:cNvCxnSpPr>
            <p:nvPr/>
          </p:nvCxnSpPr>
          <p:spPr>
            <a:xfrm rot="10800000" flipH="1" flipV="1">
              <a:off x="4290527" y="2048303"/>
              <a:ext cx="320040" cy="320040"/>
            </a:xfrm>
            <a:prstGeom prst="curvedConnector4">
              <a:avLst>
                <a:gd name="adj1" fmla="val -56777"/>
                <a:gd name="adj2" fmla="val 153114"/>
              </a:avLst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Curved Connector 22">
              <a:extLst>
                <a:ext uri="{FF2B5EF4-FFF2-40B4-BE49-F238E27FC236}">
                  <a16:creationId xmlns:a16="http://schemas.microsoft.com/office/drawing/2014/main" id="{E55753A7-0832-6A79-121E-685C545B3DD6}"/>
                </a:ext>
              </a:extLst>
            </p:cNvPr>
            <p:cNvCxnSpPr>
              <a:cxnSpLocks/>
              <a:stCxn id="43" idx="2"/>
              <a:endCxn id="43" idx="4"/>
            </p:cNvCxnSpPr>
            <p:nvPr/>
          </p:nvCxnSpPr>
          <p:spPr>
            <a:xfrm rot="10800000" flipH="1" flipV="1">
              <a:off x="6099171" y="2069516"/>
              <a:ext cx="320040" cy="320040"/>
            </a:xfrm>
            <a:prstGeom prst="curvedConnector4">
              <a:avLst>
                <a:gd name="adj1" fmla="val -53114"/>
                <a:gd name="adj2" fmla="val 145788"/>
              </a:avLst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Curved Connector 22">
              <a:extLst>
                <a:ext uri="{FF2B5EF4-FFF2-40B4-BE49-F238E27FC236}">
                  <a16:creationId xmlns:a16="http://schemas.microsoft.com/office/drawing/2014/main" id="{2A00522C-CBDD-2DD2-23CB-246F574D41F6}"/>
                </a:ext>
              </a:extLst>
            </p:cNvPr>
            <p:cNvCxnSpPr>
              <a:cxnSpLocks/>
              <a:stCxn id="47" idx="2"/>
              <a:endCxn id="47" idx="4"/>
            </p:cNvCxnSpPr>
            <p:nvPr/>
          </p:nvCxnSpPr>
          <p:spPr>
            <a:xfrm rot="10800000" flipH="1" flipV="1">
              <a:off x="7907814" y="2048303"/>
              <a:ext cx="320040" cy="320040"/>
            </a:xfrm>
            <a:prstGeom prst="curvedConnector4">
              <a:avLst>
                <a:gd name="adj1" fmla="val -49451"/>
                <a:gd name="adj2" fmla="val 153114"/>
              </a:avLst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5" name="Curved Connector 22">
              <a:extLst>
                <a:ext uri="{FF2B5EF4-FFF2-40B4-BE49-F238E27FC236}">
                  <a16:creationId xmlns:a16="http://schemas.microsoft.com/office/drawing/2014/main" id="{76F29B84-A76E-4FBD-C00D-BF828DC1DD50}"/>
                </a:ext>
              </a:extLst>
            </p:cNvPr>
            <p:cNvCxnSpPr>
              <a:cxnSpLocks/>
              <a:stCxn id="48" idx="6"/>
              <a:endCxn id="48" idx="4"/>
            </p:cNvCxnSpPr>
            <p:nvPr/>
          </p:nvCxnSpPr>
          <p:spPr>
            <a:xfrm flipH="1">
              <a:off x="10036497" y="2069516"/>
              <a:ext cx="320040" cy="320040"/>
            </a:xfrm>
            <a:prstGeom prst="curvedConnector4">
              <a:avLst>
                <a:gd name="adj1" fmla="val -49451"/>
                <a:gd name="adj2" fmla="val 149451"/>
              </a:avLst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708F3E2C-F2D0-E954-2DD9-39436403BC02}"/>
                    </a:ext>
                  </a:extLst>
                </p:cNvPr>
                <p:cNvSpPr txBox="1"/>
                <p:nvPr/>
              </p:nvSpPr>
              <p:spPr>
                <a:xfrm>
                  <a:off x="1461962" y="2368343"/>
                  <a:ext cx="953224" cy="215444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square" lIns="0" tIns="0" rIns="0" bIns="0" rtlCol="1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</m:t>
                        </m:r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oMath>
                    </m:oMathPara>
                  </a14:m>
                  <a:endParaRPr lang="fa-IR" sz="1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12EFF2EB-C1EE-43B5-BC65-E9FF3572DF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61962" y="2368343"/>
                  <a:ext cx="953224" cy="215444"/>
                </a:xfrm>
                <a:prstGeom prst="rect">
                  <a:avLst/>
                </a:prstGeom>
                <a:blipFill>
                  <a:blip r:embed="rId11"/>
                  <a:stretch>
                    <a:fillRect b="-8571"/>
                  </a:stretch>
                </a:blipFill>
                <a:ln w="28575">
                  <a:noFill/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E9069C88-6955-E883-2071-564D3DA17C8E}"/>
                    </a:ext>
                  </a:extLst>
                </p:cNvPr>
                <p:cNvSpPr txBox="1"/>
                <p:nvPr/>
              </p:nvSpPr>
              <p:spPr>
                <a:xfrm>
                  <a:off x="3337302" y="2389556"/>
                  <a:ext cx="953224" cy="215444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square" lIns="0" tIns="0" rIns="0" bIns="0" rtlCol="1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oMath>
                    </m:oMathPara>
                  </a14:m>
                  <a:endParaRPr lang="fa-IR" sz="1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9B199B73-9456-48D2-8EFB-623A6105238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7302" y="2389556"/>
                  <a:ext cx="953224" cy="215444"/>
                </a:xfrm>
                <a:prstGeom prst="rect">
                  <a:avLst/>
                </a:prstGeom>
                <a:blipFill>
                  <a:blip r:embed="rId12"/>
                  <a:stretch>
                    <a:fillRect b="-8571"/>
                  </a:stretch>
                </a:blipFill>
                <a:ln w="28575">
                  <a:noFill/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9AE3E49D-6644-C7B1-B1A2-E3E23E017B0B}"/>
                    </a:ext>
                  </a:extLst>
                </p:cNvPr>
                <p:cNvSpPr txBox="1"/>
                <p:nvPr/>
              </p:nvSpPr>
              <p:spPr>
                <a:xfrm>
                  <a:off x="5145946" y="2389556"/>
                  <a:ext cx="953224" cy="215444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square" lIns="0" tIns="0" rIns="0" bIns="0" rtlCol="1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oMath>
                    </m:oMathPara>
                  </a14:m>
                  <a:endParaRPr lang="fa-IR" sz="1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6DE27705-08EF-4449-9944-208ED0892E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45946" y="2389556"/>
                  <a:ext cx="953224" cy="215444"/>
                </a:xfrm>
                <a:prstGeom prst="rect">
                  <a:avLst/>
                </a:prstGeom>
                <a:blipFill>
                  <a:blip r:embed="rId13"/>
                  <a:stretch>
                    <a:fillRect b="-8571"/>
                  </a:stretch>
                </a:blipFill>
                <a:ln w="28575">
                  <a:noFill/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29C118D5-4178-7DAD-02FB-1DECCE7908F9}"/>
                    </a:ext>
                  </a:extLst>
                </p:cNvPr>
                <p:cNvSpPr txBox="1"/>
                <p:nvPr/>
              </p:nvSpPr>
              <p:spPr>
                <a:xfrm>
                  <a:off x="6966312" y="2389556"/>
                  <a:ext cx="953224" cy="215444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square" lIns="0" tIns="0" rIns="0" bIns="0" rtlCol="1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oMath>
                    </m:oMathPara>
                  </a14:m>
                  <a:endParaRPr lang="fa-IR" sz="1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80619029-78DB-42B7-BE27-7026110CDEB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66312" y="2389556"/>
                  <a:ext cx="953224" cy="215444"/>
                </a:xfrm>
                <a:prstGeom prst="rect">
                  <a:avLst/>
                </a:prstGeom>
                <a:blipFill>
                  <a:blip r:embed="rId14"/>
                  <a:stretch>
                    <a:fillRect b="-8571"/>
                  </a:stretch>
                </a:blipFill>
                <a:ln w="28575">
                  <a:noFill/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172F445B-D4DA-BD4E-661F-F99CBD15EF97}"/>
                    </a:ext>
                  </a:extLst>
                </p:cNvPr>
                <p:cNvSpPr txBox="1"/>
                <p:nvPr/>
              </p:nvSpPr>
              <p:spPr>
                <a:xfrm>
                  <a:off x="10435548" y="2368305"/>
                  <a:ext cx="294490" cy="215482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square" lIns="0" tIns="0" rIns="0" bIns="0" rtlCol="1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oMath>
                    </m:oMathPara>
                  </a14:m>
                  <a:endParaRPr lang="fa-IR" sz="1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9628D2EF-ED4D-4A4A-BA8E-9C7053CF0A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35548" y="2368305"/>
                  <a:ext cx="294490" cy="215482"/>
                </a:xfrm>
                <a:prstGeom prst="rect">
                  <a:avLst/>
                </a:prstGeom>
                <a:blipFill>
                  <a:blip r:embed="rId15"/>
                  <a:stretch>
                    <a:fillRect b="-8571"/>
                  </a:stretch>
                </a:blipFill>
                <a:ln w="28575">
                  <a:noFill/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03A4F688-3E64-A502-924E-4E411382D7F7}"/>
                </a:ext>
              </a:extLst>
            </p:cNvPr>
            <p:cNvGrpSpPr/>
            <p:nvPr/>
          </p:nvGrpSpPr>
          <p:grpSpPr>
            <a:xfrm>
              <a:off x="5880000" y="3419347"/>
              <a:ext cx="432000" cy="647444"/>
              <a:chOff x="3181793" y="4495721"/>
              <a:chExt cx="432000" cy="647444"/>
            </a:xfrm>
          </p:grpSpPr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DF5D19AA-2899-73FF-A7D2-38E860AC1EA1}"/>
                  </a:ext>
                </a:extLst>
              </p:cNvPr>
              <p:cNvSpPr/>
              <p:nvPr/>
            </p:nvSpPr>
            <p:spPr>
              <a:xfrm>
                <a:off x="3181793" y="4711165"/>
                <a:ext cx="432000" cy="432000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6976C223-BD8D-CD00-F830-487D08753AAF}"/>
                  </a:ext>
                </a:extLst>
              </p:cNvPr>
              <p:cNvSpPr/>
              <p:nvPr/>
            </p:nvSpPr>
            <p:spPr>
              <a:xfrm flipH="1">
                <a:off x="3181793" y="4495721"/>
                <a:ext cx="432000" cy="215444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r>
                  <a:rPr lang="en-GB" sz="750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M_S</a:t>
                </a:r>
                <a:endParaRPr lang="fa-IR" sz="750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2B67405C-F0C6-B9CB-0E33-FB565C71E0BF}"/>
                </a:ext>
              </a:extLst>
            </p:cNvPr>
            <p:cNvCxnSpPr>
              <a:cxnSpLocks/>
              <a:stCxn id="85" idx="0"/>
              <a:endCxn id="41" idx="4"/>
            </p:cNvCxnSpPr>
            <p:nvPr/>
          </p:nvCxnSpPr>
          <p:spPr>
            <a:xfrm flipH="1" flipV="1">
              <a:off x="2801923" y="2368343"/>
              <a:ext cx="3294077" cy="1051004"/>
            </a:xfrm>
            <a:prstGeom prst="straightConnector1">
              <a:avLst/>
            </a:prstGeom>
            <a:ln w="1905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3D337AD0-C822-55E2-AAC2-619D1054301F}"/>
                </a:ext>
              </a:extLst>
            </p:cNvPr>
            <p:cNvCxnSpPr>
              <a:cxnSpLocks/>
              <a:stCxn id="85" idx="0"/>
              <a:endCxn id="42" idx="4"/>
            </p:cNvCxnSpPr>
            <p:nvPr/>
          </p:nvCxnSpPr>
          <p:spPr>
            <a:xfrm flipH="1" flipV="1">
              <a:off x="4610567" y="2368343"/>
              <a:ext cx="1485433" cy="1051004"/>
            </a:xfrm>
            <a:prstGeom prst="straightConnector1">
              <a:avLst/>
            </a:prstGeom>
            <a:ln w="1905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2450E3CB-4B88-35D4-2949-B9F1AA48E5DF}"/>
                </a:ext>
              </a:extLst>
            </p:cNvPr>
            <p:cNvCxnSpPr>
              <a:cxnSpLocks/>
              <a:stCxn id="85" idx="0"/>
              <a:endCxn id="43" idx="4"/>
            </p:cNvCxnSpPr>
            <p:nvPr/>
          </p:nvCxnSpPr>
          <p:spPr>
            <a:xfrm flipV="1">
              <a:off x="6096000" y="2389556"/>
              <a:ext cx="323211" cy="1029791"/>
            </a:xfrm>
            <a:prstGeom prst="straightConnector1">
              <a:avLst/>
            </a:prstGeom>
            <a:ln w="1905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E45851E0-8560-8D07-CE0D-277AE6F71063}"/>
                </a:ext>
              </a:extLst>
            </p:cNvPr>
            <p:cNvCxnSpPr>
              <a:cxnSpLocks/>
              <a:stCxn id="85" idx="0"/>
              <a:endCxn id="46" idx="3"/>
            </p:cNvCxnSpPr>
            <p:nvPr/>
          </p:nvCxnSpPr>
          <p:spPr>
            <a:xfrm flipV="1">
              <a:off x="6096000" y="1275910"/>
              <a:ext cx="96909" cy="2143437"/>
            </a:xfrm>
            <a:prstGeom prst="straightConnector1">
              <a:avLst/>
            </a:prstGeom>
            <a:ln w="1905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8421ACAB-349D-103E-EECF-6B5C9F683DB8}"/>
                </a:ext>
              </a:extLst>
            </p:cNvPr>
            <p:cNvCxnSpPr>
              <a:cxnSpLocks/>
              <a:stCxn id="85" idx="0"/>
              <a:endCxn id="47" idx="4"/>
            </p:cNvCxnSpPr>
            <p:nvPr/>
          </p:nvCxnSpPr>
          <p:spPr>
            <a:xfrm flipV="1">
              <a:off x="6096000" y="2368343"/>
              <a:ext cx="2131854" cy="1051004"/>
            </a:xfrm>
            <a:prstGeom prst="straightConnector1">
              <a:avLst/>
            </a:prstGeom>
            <a:ln w="1905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A83F9C9D-2C90-0945-E2E2-682C22008A03}"/>
                </a:ext>
              </a:extLst>
            </p:cNvPr>
            <p:cNvCxnSpPr>
              <a:cxnSpLocks/>
              <a:stCxn id="85" idx="0"/>
              <a:endCxn id="48" idx="4"/>
            </p:cNvCxnSpPr>
            <p:nvPr/>
          </p:nvCxnSpPr>
          <p:spPr>
            <a:xfrm flipV="1">
              <a:off x="6096000" y="2389556"/>
              <a:ext cx="3940497" cy="1029791"/>
            </a:xfrm>
            <a:prstGeom prst="straightConnector1">
              <a:avLst/>
            </a:prstGeom>
            <a:ln w="1905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0E35CA3A-7B1E-3313-B286-A352E60A3F24}"/>
                    </a:ext>
                  </a:extLst>
                </p:cNvPr>
                <p:cNvSpPr txBox="1"/>
                <p:nvPr/>
              </p:nvSpPr>
              <p:spPr>
                <a:xfrm rot="1028047">
                  <a:off x="4667978" y="2769641"/>
                  <a:ext cx="120225" cy="184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20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GB" sz="1200" dirty="0"/>
                </a:p>
              </p:txBody>
            </p:sp>
          </mc:Choice>
          <mc:Fallback xmlns="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0E35CA3A-7B1E-3313-B286-A352E60A3F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028047">
                  <a:off x="4667978" y="2769641"/>
                  <a:ext cx="120225" cy="184666"/>
                </a:xfrm>
                <a:prstGeom prst="rect">
                  <a:avLst/>
                </a:prstGeom>
                <a:blipFill>
                  <a:blip r:embed="rId16"/>
                  <a:stretch>
                    <a:fillRect l="-17241" r="-17241" b="-8571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4D45C94A-8423-D435-AE1C-FCD6CD32F5F5}"/>
                    </a:ext>
                  </a:extLst>
                </p:cNvPr>
                <p:cNvSpPr txBox="1"/>
                <p:nvPr/>
              </p:nvSpPr>
              <p:spPr>
                <a:xfrm rot="1987761">
                  <a:off x="5439227" y="2769640"/>
                  <a:ext cx="120225" cy="184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20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GB" sz="1200" dirty="0"/>
                </a:p>
              </p:txBody>
            </p:sp>
          </mc:Choice>
          <mc:Fallback xmlns="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4D45C94A-8423-D435-AE1C-FCD6CD32F5F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987761">
                  <a:off x="5439227" y="2769640"/>
                  <a:ext cx="120225" cy="184666"/>
                </a:xfrm>
                <a:prstGeom prst="rect">
                  <a:avLst/>
                </a:prstGeom>
                <a:blipFill>
                  <a:blip r:embed="rId17"/>
                  <a:stretch>
                    <a:fillRect l="-14706" t="-5405" r="-11765" b="-10811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E75DF191-CC19-2ACC-9A63-A97CBE205A31}"/>
                    </a:ext>
                  </a:extLst>
                </p:cNvPr>
                <p:cNvSpPr txBox="1"/>
                <p:nvPr/>
              </p:nvSpPr>
              <p:spPr>
                <a:xfrm rot="16200000">
                  <a:off x="5862262" y="2841107"/>
                  <a:ext cx="120225" cy="184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20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GB" sz="1200" dirty="0"/>
                </a:p>
              </p:txBody>
            </p:sp>
          </mc:Choice>
          <mc:Fallback xmlns="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E75DF191-CC19-2ACC-9A63-A97CBE205A3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5862262" y="2841107"/>
                  <a:ext cx="120225" cy="184666"/>
                </a:xfrm>
                <a:prstGeom prst="rect">
                  <a:avLst/>
                </a:prstGeom>
                <a:blipFill>
                  <a:blip r:embed="rId18"/>
                  <a:stretch>
                    <a:fillRect t="-30000" r="-3226" b="-3000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157F52EF-89BE-C39A-BBB7-C4FE1C5BAE81}"/>
                    </a:ext>
                  </a:extLst>
                </p:cNvPr>
                <p:cNvSpPr txBox="1"/>
                <p:nvPr/>
              </p:nvSpPr>
              <p:spPr>
                <a:xfrm rot="17377409">
                  <a:off x="6348796" y="2812118"/>
                  <a:ext cx="120225" cy="184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20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GB" sz="1200" dirty="0"/>
                </a:p>
              </p:txBody>
            </p:sp>
          </mc:Choice>
          <mc:Fallback xmlns="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157F52EF-89BE-C39A-BBB7-C4FE1C5BAE8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7377409">
                  <a:off x="6348796" y="2812118"/>
                  <a:ext cx="120225" cy="184666"/>
                </a:xfrm>
                <a:prstGeom prst="rect">
                  <a:avLst/>
                </a:prstGeom>
                <a:blipFill>
                  <a:blip r:embed="rId19"/>
                  <a:stretch>
                    <a:fillRect t="-17241" r="-8333" b="-2069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F74A8942-A17B-04D8-3F87-B5A4D4FF26D7}"/>
                    </a:ext>
                  </a:extLst>
                </p:cNvPr>
                <p:cNvSpPr txBox="1"/>
                <p:nvPr/>
              </p:nvSpPr>
              <p:spPr>
                <a:xfrm rot="20633537">
                  <a:off x="7252252" y="2886818"/>
                  <a:ext cx="120225" cy="184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20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GB" sz="1200" dirty="0"/>
                </a:p>
              </p:txBody>
            </p:sp>
          </mc:Choice>
          <mc:Fallback xmlns=""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F74A8942-A17B-04D8-3F87-B5A4D4FF26D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633537">
                  <a:off x="7252252" y="2886818"/>
                  <a:ext cx="120225" cy="184666"/>
                </a:xfrm>
                <a:prstGeom prst="rect">
                  <a:avLst/>
                </a:prstGeom>
                <a:blipFill>
                  <a:blip r:embed="rId20"/>
                  <a:stretch>
                    <a:fillRect l="-13793" r="-20690" b="-8571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A5435075-DCA2-D3BF-6482-5967266D619A}"/>
                    </a:ext>
                  </a:extLst>
                </p:cNvPr>
                <p:cNvSpPr txBox="1"/>
                <p:nvPr/>
              </p:nvSpPr>
              <p:spPr>
                <a:xfrm rot="20041072">
                  <a:off x="6810293" y="2785058"/>
                  <a:ext cx="120225" cy="184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20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GB" sz="1200" dirty="0"/>
                </a:p>
              </p:txBody>
            </p:sp>
          </mc:Choice>
          <mc:Fallback xmlns="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A5435075-DCA2-D3BF-6482-5967266D619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041072">
                  <a:off x="6810293" y="2785058"/>
                  <a:ext cx="120225" cy="184666"/>
                </a:xfrm>
                <a:prstGeom prst="rect">
                  <a:avLst/>
                </a:prstGeom>
                <a:blipFill>
                  <a:blip r:embed="rId21"/>
                  <a:stretch>
                    <a:fillRect l="-12500" t="-2778" r="-18750" b="-11111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86" name="TextBox 85">
            <a:extLst>
              <a:ext uri="{FF2B5EF4-FFF2-40B4-BE49-F238E27FC236}">
                <a16:creationId xmlns:a16="http://schemas.microsoft.com/office/drawing/2014/main" id="{4E57AA77-06EB-9E87-0BFD-6046CD0A0AE8}"/>
              </a:ext>
            </a:extLst>
          </p:cNvPr>
          <p:cNvSpPr txBox="1"/>
          <p:nvPr/>
        </p:nvSpPr>
        <p:spPr>
          <a:xfrm>
            <a:off x="1593903" y="3920927"/>
            <a:ext cx="16425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b="1" dirty="0"/>
              <a:t>PNPNPN Configuration</a:t>
            </a:r>
          </a:p>
        </p:txBody>
      </p:sp>
    </p:spTree>
    <p:extLst>
      <p:ext uri="{BB962C8B-B14F-4D97-AF65-F5344CB8AC3E}">
        <p14:creationId xmlns:p14="http://schemas.microsoft.com/office/powerpoint/2010/main" val="1776936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B263C076-EF14-4359-9DED-5393E5F22E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008"/>
          <a:stretch/>
        </p:blipFill>
        <p:spPr>
          <a:xfrm>
            <a:off x="2937045" y="4339728"/>
            <a:ext cx="6943725" cy="1394331"/>
          </a:xfrm>
          <a:prstGeom prst="rect">
            <a:avLst/>
          </a:prstGeom>
        </p:spPr>
      </p:pic>
      <p:sp>
        <p:nvSpPr>
          <p:cNvPr id="34" name="Slide Number Placeholder 33">
            <a:extLst>
              <a:ext uri="{FF2B5EF4-FFF2-40B4-BE49-F238E27FC236}">
                <a16:creationId xmlns:a16="http://schemas.microsoft.com/office/drawing/2014/main" id="{CD8FC74F-4B79-46A8-9C25-8B430CC805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50813-50C2-431F-B0D6-554488AA059D}" type="slidenum">
              <a:rPr lang="en-GB" smtClean="0"/>
              <a:t>26</a:t>
            </a:fld>
            <a:endParaRPr lang="en-GB"/>
          </a:p>
        </p:txBody>
      </p:sp>
      <p:sp>
        <p:nvSpPr>
          <p:cNvPr id="87" name="Rectangle: Rounded Corners 86">
            <a:extLst>
              <a:ext uri="{FF2B5EF4-FFF2-40B4-BE49-F238E27FC236}">
                <a16:creationId xmlns:a16="http://schemas.microsoft.com/office/drawing/2014/main" id="{9E7D6E2A-F2D5-4FE3-EF1E-4901559DC945}"/>
              </a:ext>
            </a:extLst>
          </p:cNvPr>
          <p:cNvSpPr/>
          <p:nvPr/>
        </p:nvSpPr>
        <p:spPr>
          <a:xfrm>
            <a:off x="1483750" y="87772"/>
            <a:ext cx="9246288" cy="3999435"/>
          </a:xfrm>
          <a:prstGeom prst="roundRect">
            <a:avLst>
              <a:gd name="adj" fmla="val 4167"/>
            </a:avLst>
          </a:prstGeom>
          <a:solidFill>
            <a:schemeClr val="bg1"/>
          </a:solidFill>
          <a:ln w="285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814023DA-F5E1-A6A3-F259-8220F993D5B1}"/>
              </a:ext>
            </a:extLst>
          </p:cNvPr>
          <p:cNvGrpSpPr/>
          <p:nvPr/>
        </p:nvGrpSpPr>
        <p:grpSpPr>
          <a:xfrm>
            <a:off x="1461962" y="284859"/>
            <a:ext cx="9268076" cy="3781932"/>
            <a:chOff x="1461962" y="284859"/>
            <a:chExt cx="9268076" cy="37819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F6B9946C-EB47-95C1-0D53-8FD95BB3070C}"/>
                    </a:ext>
                  </a:extLst>
                </p:cNvPr>
                <p:cNvSpPr txBox="1"/>
                <p:nvPr/>
              </p:nvSpPr>
              <p:spPr>
                <a:xfrm>
                  <a:off x="3217910" y="1412382"/>
                  <a:ext cx="953224" cy="215444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square" lIns="0" tIns="0" rIns="0" bIns="0" rtlCol="1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</m:t>
                        </m:r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oMath>
                    </m:oMathPara>
                  </a14:m>
                  <a:endParaRPr lang="fa-IR" sz="1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7105779F-4E6B-476A-8513-8086895B2A6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17910" y="1412382"/>
                  <a:ext cx="953224" cy="215444"/>
                </a:xfrm>
                <a:prstGeom prst="rect">
                  <a:avLst/>
                </a:prstGeom>
                <a:blipFill>
                  <a:blip r:embed="rId3"/>
                  <a:stretch>
                    <a:fillRect b="-8571"/>
                  </a:stretch>
                </a:blipFill>
                <a:ln w="28575">
                  <a:noFill/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0" name="Curved Connector 51">
              <a:extLst>
                <a:ext uri="{FF2B5EF4-FFF2-40B4-BE49-F238E27FC236}">
                  <a16:creationId xmlns:a16="http://schemas.microsoft.com/office/drawing/2014/main" id="{8F91F5A5-7825-0575-3749-FC70ACCF6597}"/>
                </a:ext>
              </a:extLst>
            </p:cNvPr>
            <p:cNvCxnSpPr>
              <a:cxnSpLocks/>
              <a:stCxn id="91" idx="7"/>
              <a:endCxn id="92" idx="1"/>
            </p:cNvCxnSpPr>
            <p:nvPr/>
          </p:nvCxnSpPr>
          <p:spPr>
            <a:xfrm rot="5400000" flipH="1" flipV="1">
              <a:off x="3706245" y="1143981"/>
              <a:ext cx="12700" cy="1356040"/>
            </a:xfrm>
            <a:prstGeom prst="curvedConnector3">
              <a:avLst>
                <a:gd name="adj1" fmla="val 1615024"/>
              </a:avLst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1" name="Flowchart: Connector 90">
              <a:extLst>
                <a:ext uri="{FF2B5EF4-FFF2-40B4-BE49-F238E27FC236}">
                  <a16:creationId xmlns:a16="http://schemas.microsoft.com/office/drawing/2014/main" id="{8BA3B19A-0AC1-9080-F9AB-B990D69B7D23}"/>
                </a:ext>
              </a:extLst>
            </p:cNvPr>
            <p:cNvSpPr/>
            <p:nvPr/>
          </p:nvSpPr>
          <p:spPr>
            <a:xfrm>
              <a:off x="2481883" y="1728263"/>
              <a:ext cx="640080" cy="640080"/>
            </a:xfrm>
            <a:prstGeom prst="flowChartConnector">
              <a:avLst/>
            </a:prstGeom>
            <a:noFill/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r>
                <a:rPr lang="fa-IR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6</a:t>
              </a:r>
            </a:p>
            <a:p>
              <a:pPr algn="ctr"/>
              <a:r>
                <a:rPr lang="en-US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</a:t>
              </a:r>
            </a:p>
          </p:txBody>
        </p:sp>
        <p:sp>
          <p:nvSpPr>
            <p:cNvPr id="92" name="Flowchart: Connector 91">
              <a:extLst>
                <a:ext uri="{FF2B5EF4-FFF2-40B4-BE49-F238E27FC236}">
                  <a16:creationId xmlns:a16="http://schemas.microsoft.com/office/drawing/2014/main" id="{1FAC6BAD-9469-F028-D2B9-1790D8AC53AC}"/>
                </a:ext>
              </a:extLst>
            </p:cNvPr>
            <p:cNvSpPr/>
            <p:nvPr/>
          </p:nvSpPr>
          <p:spPr>
            <a:xfrm>
              <a:off x="4290527" y="1728263"/>
              <a:ext cx="640080" cy="640080"/>
            </a:xfrm>
            <a:prstGeom prst="flowChartConnector">
              <a:avLst/>
            </a:prstGeom>
            <a:solidFill>
              <a:srgbClr val="FFC000"/>
            </a:solidFill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r>
                <a:rPr lang="en-US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  <a:endParaRPr lang="fa-IR" sz="1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r>
                <a:rPr lang="en-US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</a:t>
              </a:r>
            </a:p>
          </p:txBody>
        </p:sp>
        <p:sp>
          <p:nvSpPr>
            <p:cNvPr id="93" name="Flowchart: Connector 92">
              <a:extLst>
                <a:ext uri="{FF2B5EF4-FFF2-40B4-BE49-F238E27FC236}">
                  <a16:creationId xmlns:a16="http://schemas.microsoft.com/office/drawing/2014/main" id="{A4631EB5-9BBB-7A24-1231-7BF47DFC775A}"/>
                </a:ext>
              </a:extLst>
            </p:cNvPr>
            <p:cNvSpPr/>
            <p:nvPr/>
          </p:nvSpPr>
          <p:spPr>
            <a:xfrm>
              <a:off x="6099171" y="1749476"/>
              <a:ext cx="640080" cy="640080"/>
            </a:xfrm>
            <a:prstGeom prst="flowChartConnector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r>
                <a:rPr lang="en-US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endParaRPr lang="fa-IR" sz="1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r>
                <a:rPr lang="en-US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</a:t>
              </a:r>
            </a:p>
          </p:txBody>
        </p:sp>
        <p:cxnSp>
          <p:nvCxnSpPr>
            <p:cNvPr id="94" name="Curved Connector 22">
              <a:extLst>
                <a:ext uri="{FF2B5EF4-FFF2-40B4-BE49-F238E27FC236}">
                  <a16:creationId xmlns:a16="http://schemas.microsoft.com/office/drawing/2014/main" id="{7CA2529D-420A-D9C0-9DA6-40A307ED02D2}"/>
                </a:ext>
              </a:extLst>
            </p:cNvPr>
            <p:cNvCxnSpPr>
              <a:cxnSpLocks/>
              <a:stCxn id="91" idx="2"/>
              <a:endCxn id="91" idx="4"/>
            </p:cNvCxnSpPr>
            <p:nvPr/>
          </p:nvCxnSpPr>
          <p:spPr>
            <a:xfrm rot="10800000" flipH="1" flipV="1">
              <a:off x="2481883" y="2048303"/>
              <a:ext cx="320040" cy="320040"/>
            </a:xfrm>
            <a:prstGeom prst="curvedConnector4">
              <a:avLst>
                <a:gd name="adj1" fmla="val -53114"/>
                <a:gd name="adj2" fmla="val 149451"/>
              </a:avLst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5" name="Curved Connector 51">
              <a:extLst>
                <a:ext uri="{FF2B5EF4-FFF2-40B4-BE49-F238E27FC236}">
                  <a16:creationId xmlns:a16="http://schemas.microsoft.com/office/drawing/2014/main" id="{306B4955-8A07-0E5D-0964-704D3496A90F}"/>
                </a:ext>
              </a:extLst>
            </p:cNvPr>
            <p:cNvCxnSpPr>
              <a:cxnSpLocks/>
              <a:stCxn id="92" idx="7"/>
              <a:endCxn id="93" idx="1"/>
            </p:cNvCxnSpPr>
            <p:nvPr/>
          </p:nvCxnSpPr>
          <p:spPr>
            <a:xfrm rot="16200000" flipH="1">
              <a:off x="5504282" y="1154587"/>
              <a:ext cx="21213" cy="1356040"/>
            </a:xfrm>
            <a:prstGeom prst="curvedConnector3">
              <a:avLst>
                <a:gd name="adj1" fmla="val -745840"/>
              </a:avLst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6" name="Flowchart: Connector 95">
              <a:extLst>
                <a:ext uri="{FF2B5EF4-FFF2-40B4-BE49-F238E27FC236}">
                  <a16:creationId xmlns:a16="http://schemas.microsoft.com/office/drawing/2014/main" id="{CA0BC0D8-75C8-3818-BFDE-22F53DA244C2}"/>
                </a:ext>
              </a:extLst>
            </p:cNvPr>
            <p:cNvSpPr/>
            <p:nvPr/>
          </p:nvSpPr>
          <p:spPr>
            <a:xfrm>
              <a:off x="6099171" y="729568"/>
              <a:ext cx="640080" cy="640080"/>
            </a:xfrm>
            <a:prstGeom prst="flowChartConnector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r>
                <a:rPr lang="en-US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4*</a:t>
              </a:r>
              <a:endParaRPr lang="fa-IR" sz="1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r>
                <a:rPr lang="en-US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</a:t>
              </a:r>
            </a:p>
          </p:txBody>
        </p:sp>
        <p:sp>
          <p:nvSpPr>
            <p:cNvPr id="97" name="Flowchart: Connector 96">
              <a:extLst>
                <a:ext uri="{FF2B5EF4-FFF2-40B4-BE49-F238E27FC236}">
                  <a16:creationId xmlns:a16="http://schemas.microsoft.com/office/drawing/2014/main" id="{CBD144F5-713D-06A5-BA26-BE5BBB9BFD73}"/>
                </a:ext>
              </a:extLst>
            </p:cNvPr>
            <p:cNvSpPr/>
            <p:nvPr/>
          </p:nvSpPr>
          <p:spPr>
            <a:xfrm>
              <a:off x="7907814" y="1728263"/>
              <a:ext cx="640080" cy="640080"/>
            </a:xfrm>
            <a:prstGeom prst="flowChartConnector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r>
                <a:rPr lang="en-US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lang="fa-IR" sz="1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r>
                <a:rPr lang="en-US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</a:t>
              </a:r>
            </a:p>
          </p:txBody>
        </p:sp>
        <p:sp>
          <p:nvSpPr>
            <p:cNvPr id="98" name="Flowchart: Connector 97">
              <a:extLst>
                <a:ext uri="{FF2B5EF4-FFF2-40B4-BE49-F238E27FC236}">
                  <a16:creationId xmlns:a16="http://schemas.microsoft.com/office/drawing/2014/main" id="{B7A25107-ECEA-0D46-9E58-DC0BD19C532F}"/>
                </a:ext>
              </a:extLst>
            </p:cNvPr>
            <p:cNvSpPr/>
            <p:nvPr/>
          </p:nvSpPr>
          <p:spPr>
            <a:xfrm>
              <a:off x="9716457" y="1749476"/>
              <a:ext cx="640080" cy="640080"/>
            </a:xfrm>
            <a:prstGeom prst="flowChartConnector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r>
                <a:rPr lang="en-US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</a:t>
              </a:r>
            </a:p>
          </p:txBody>
        </p:sp>
        <p:cxnSp>
          <p:nvCxnSpPr>
            <p:cNvPr id="99" name="Curved Connector 51">
              <a:extLst>
                <a:ext uri="{FF2B5EF4-FFF2-40B4-BE49-F238E27FC236}">
                  <a16:creationId xmlns:a16="http://schemas.microsoft.com/office/drawing/2014/main" id="{734972BC-C561-DD2E-1C74-EC29CEA0B3BE}"/>
                </a:ext>
              </a:extLst>
            </p:cNvPr>
            <p:cNvCxnSpPr>
              <a:cxnSpLocks/>
              <a:stCxn id="93" idx="7"/>
              <a:endCxn id="97" idx="1"/>
            </p:cNvCxnSpPr>
            <p:nvPr/>
          </p:nvCxnSpPr>
          <p:spPr>
            <a:xfrm rot="5400000" flipH="1" flipV="1">
              <a:off x="7312926" y="1154589"/>
              <a:ext cx="21213" cy="1356039"/>
            </a:xfrm>
            <a:prstGeom prst="curvedConnector3">
              <a:avLst>
                <a:gd name="adj1" fmla="val 680045"/>
              </a:avLst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0" name="Curved Connector 51">
              <a:extLst>
                <a:ext uri="{FF2B5EF4-FFF2-40B4-BE49-F238E27FC236}">
                  <a16:creationId xmlns:a16="http://schemas.microsoft.com/office/drawing/2014/main" id="{9BD6BA66-2979-760E-0446-966074FDF2F1}"/>
                </a:ext>
              </a:extLst>
            </p:cNvPr>
            <p:cNvCxnSpPr>
              <a:cxnSpLocks/>
              <a:stCxn id="97" idx="7"/>
              <a:endCxn id="98" idx="1"/>
            </p:cNvCxnSpPr>
            <p:nvPr/>
          </p:nvCxnSpPr>
          <p:spPr>
            <a:xfrm rot="16200000" flipH="1">
              <a:off x="9121568" y="1154588"/>
              <a:ext cx="21213" cy="1356039"/>
            </a:xfrm>
            <a:prstGeom prst="curvedConnector3">
              <a:avLst>
                <a:gd name="adj1" fmla="val -635313"/>
              </a:avLst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1" name="Curved Connector 51">
              <a:extLst>
                <a:ext uri="{FF2B5EF4-FFF2-40B4-BE49-F238E27FC236}">
                  <a16:creationId xmlns:a16="http://schemas.microsoft.com/office/drawing/2014/main" id="{FA4E18FB-4C12-BF95-5A9B-DB1D7D4D6B41}"/>
                </a:ext>
              </a:extLst>
            </p:cNvPr>
            <p:cNvCxnSpPr>
              <a:cxnSpLocks/>
              <a:stCxn id="92" idx="0"/>
              <a:endCxn id="96" idx="2"/>
            </p:cNvCxnSpPr>
            <p:nvPr/>
          </p:nvCxnSpPr>
          <p:spPr>
            <a:xfrm rot="5400000" flipH="1" flipV="1">
              <a:off x="5015542" y="644634"/>
              <a:ext cx="678655" cy="1488604"/>
            </a:xfrm>
            <a:prstGeom prst="curvedConnector2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2" name="Curved Connector 51">
              <a:extLst>
                <a:ext uri="{FF2B5EF4-FFF2-40B4-BE49-F238E27FC236}">
                  <a16:creationId xmlns:a16="http://schemas.microsoft.com/office/drawing/2014/main" id="{3A7D9094-1FA1-3DBA-314E-291748559EA0}"/>
                </a:ext>
              </a:extLst>
            </p:cNvPr>
            <p:cNvCxnSpPr>
              <a:cxnSpLocks/>
              <a:stCxn id="96" idx="6"/>
              <a:endCxn id="98" idx="0"/>
            </p:cNvCxnSpPr>
            <p:nvPr/>
          </p:nvCxnSpPr>
          <p:spPr>
            <a:xfrm>
              <a:off x="6739251" y="1049608"/>
              <a:ext cx="3297246" cy="699868"/>
            </a:xfrm>
            <a:prstGeom prst="curvedConnector2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3" name="Curved Connector 51">
              <a:extLst>
                <a:ext uri="{FF2B5EF4-FFF2-40B4-BE49-F238E27FC236}">
                  <a16:creationId xmlns:a16="http://schemas.microsoft.com/office/drawing/2014/main" id="{EFCE12E3-0F83-0F26-AE45-CFA8E87FE1CD}"/>
                </a:ext>
              </a:extLst>
            </p:cNvPr>
            <p:cNvCxnSpPr>
              <a:cxnSpLocks/>
              <a:stCxn id="92" idx="0"/>
              <a:endCxn id="98" idx="0"/>
            </p:cNvCxnSpPr>
            <p:nvPr/>
          </p:nvCxnSpPr>
          <p:spPr>
            <a:xfrm rot="16200000" flipH="1">
              <a:off x="7312925" y="-974096"/>
              <a:ext cx="21213" cy="5425930"/>
            </a:xfrm>
            <a:prstGeom prst="curvedConnector3">
              <a:avLst>
                <a:gd name="adj1" fmla="val -5609258"/>
              </a:avLst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4" name="Curved Connector 51">
              <a:extLst>
                <a:ext uri="{FF2B5EF4-FFF2-40B4-BE49-F238E27FC236}">
                  <a16:creationId xmlns:a16="http://schemas.microsoft.com/office/drawing/2014/main" id="{9100FE0D-AE9A-09D8-6A9E-A8ABE197AE5B}"/>
                </a:ext>
              </a:extLst>
            </p:cNvPr>
            <p:cNvCxnSpPr>
              <a:cxnSpLocks/>
              <a:stCxn id="93" idx="0"/>
              <a:endCxn id="98" idx="1"/>
            </p:cNvCxnSpPr>
            <p:nvPr/>
          </p:nvCxnSpPr>
          <p:spPr>
            <a:xfrm rot="16200000" flipH="1">
              <a:off x="8067834" y="100853"/>
              <a:ext cx="93738" cy="3390984"/>
            </a:xfrm>
            <a:prstGeom prst="curvedConnector3">
              <a:avLst>
                <a:gd name="adj1" fmla="val -356426"/>
              </a:avLst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5" name="TextBox 104">
                  <a:extLst>
                    <a:ext uri="{FF2B5EF4-FFF2-40B4-BE49-F238E27FC236}">
                      <a16:creationId xmlns:a16="http://schemas.microsoft.com/office/drawing/2014/main" id="{AA8E20DA-FDBC-26E3-26EA-CBF05DE181D6}"/>
                    </a:ext>
                  </a:extLst>
                </p:cNvPr>
                <p:cNvSpPr txBox="1"/>
                <p:nvPr/>
              </p:nvSpPr>
              <p:spPr>
                <a:xfrm>
                  <a:off x="5038276" y="1446911"/>
                  <a:ext cx="953224" cy="215444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square" lIns="0" tIns="0" rIns="0" bIns="0" rtlCol="1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oMath>
                    </m:oMathPara>
                  </a14:m>
                  <a:endParaRPr lang="fa-IR" sz="1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238116BF-028D-43BF-AE9E-7F2145A6FC9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38276" y="1446911"/>
                  <a:ext cx="953224" cy="215444"/>
                </a:xfrm>
                <a:prstGeom prst="rect">
                  <a:avLst/>
                </a:prstGeom>
                <a:blipFill>
                  <a:blip r:embed="rId4"/>
                  <a:stretch>
                    <a:fillRect b="-8333"/>
                  </a:stretch>
                </a:blipFill>
                <a:ln w="28575">
                  <a:noFill/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3FBD957E-4A85-8965-59EF-715EC946B0D0}"/>
                    </a:ext>
                  </a:extLst>
                </p:cNvPr>
                <p:cNvSpPr txBox="1"/>
                <p:nvPr/>
              </p:nvSpPr>
              <p:spPr>
                <a:xfrm>
                  <a:off x="6846920" y="1476555"/>
                  <a:ext cx="953224" cy="215444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square" lIns="0" tIns="0" rIns="0" bIns="0" rtlCol="1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oMath>
                    </m:oMathPara>
                  </a14:m>
                  <a:endParaRPr lang="fa-IR" sz="1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982CBAC2-F288-4F20-93C3-38AD01A2AFA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46920" y="1476555"/>
                  <a:ext cx="953224" cy="215444"/>
                </a:xfrm>
                <a:prstGeom prst="rect">
                  <a:avLst/>
                </a:prstGeom>
                <a:blipFill>
                  <a:blip r:embed="rId5"/>
                  <a:stretch>
                    <a:fillRect b="-8333"/>
                  </a:stretch>
                </a:blipFill>
                <a:ln w="28575">
                  <a:noFill/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3B16DC0F-F744-B12F-2215-1A13A9CBBF33}"/>
                    </a:ext>
                  </a:extLst>
                </p:cNvPr>
                <p:cNvSpPr txBox="1"/>
                <p:nvPr/>
              </p:nvSpPr>
              <p:spPr>
                <a:xfrm>
                  <a:off x="6884252" y="284859"/>
                  <a:ext cx="953224" cy="215444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square" lIns="0" tIns="0" rIns="0" bIns="0" rtlCol="1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oMath>
                    </m:oMathPara>
                  </a14:m>
                  <a:endParaRPr lang="fa-IR" sz="1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B25D4CB5-A48E-47D3-9F61-40D5358458E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84252" y="284859"/>
                  <a:ext cx="953224" cy="215444"/>
                </a:xfrm>
                <a:prstGeom prst="rect">
                  <a:avLst/>
                </a:prstGeom>
                <a:blipFill>
                  <a:blip r:embed="rId6"/>
                  <a:stretch>
                    <a:fillRect b="-8571"/>
                  </a:stretch>
                </a:blipFill>
                <a:ln w="28575">
                  <a:noFill/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8" name="TextBox 107">
                  <a:extLst>
                    <a:ext uri="{FF2B5EF4-FFF2-40B4-BE49-F238E27FC236}">
                      <a16:creationId xmlns:a16="http://schemas.microsoft.com/office/drawing/2014/main" id="{D3E0390F-BE37-F1D9-AEC9-9AAD9AC6DD03}"/>
                    </a:ext>
                  </a:extLst>
                </p:cNvPr>
                <p:cNvSpPr txBox="1"/>
                <p:nvPr/>
              </p:nvSpPr>
              <p:spPr>
                <a:xfrm rot="373236">
                  <a:off x="7589721" y="890732"/>
                  <a:ext cx="953224" cy="215444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square" lIns="0" tIns="0" rIns="0" bIns="0" rtlCol="1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oMath>
                    </m:oMathPara>
                  </a14:m>
                  <a:endParaRPr lang="fa-IR" sz="1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C3EAAF86-E86A-40AC-AA96-EBDFA47129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373236">
                  <a:off x="7589721" y="890732"/>
                  <a:ext cx="953224" cy="215444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 w="28575">
                  <a:noFill/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CCA36216-DD6B-6383-DC9A-74AA61C597B2}"/>
                    </a:ext>
                  </a:extLst>
                </p:cNvPr>
                <p:cNvSpPr txBox="1"/>
                <p:nvPr/>
              </p:nvSpPr>
              <p:spPr>
                <a:xfrm rot="20794261">
                  <a:off x="5057054" y="884287"/>
                  <a:ext cx="953224" cy="215444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square" lIns="0" tIns="0" rIns="0" bIns="0" rtlCol="1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oMath>
                    </m:oMathPara>
                  </a14:m>
                  <a:endParaRPr lang="fa-IR" sz="1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A835EF64-7F66-4E37-AC49-7E23D42217E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794261">
                  <a:off x="5057054" y="884287"/>
                  <a:ext cx="953224" cy="215444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 w="28575">
                  <a:noFill/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0" name="TextBox 109">
                  <a:extLst>
                    <a:ext uri="{FF2B5EF4-FFF2-40B4-BE49-F238E27FC236}">
                      <a16:creationId xmlns:a16="http://schemas.microsoft.com/office/drawing/2014/main" id="{D7C17355-EA88-F637-4934-4A9D43BDF147}"/>
                    </a:ext>
                  </a:extLst>
                </p:cNvPr>
                <p:cNvSpPr txBox="1"/>
                <p:nvPr/>
              </p:nvSpPr>
              <p:spPr>
                <a:xfrm>
                  <a:off x="7638091" y="1187318"/>
                  <a:ext cx="953224" cy="215444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square" lIns="0" tIns="0" rIns="0" bIns="0" rtlCol="1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oMath>
                    </m:oMathPara>
                  </a14:m>
                  <a:endParaRPr lang="fa-IR" sz="1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371D78BC-0179-400E-B92C-43DB68222A6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38091" y="1187318"/>
                  <a:ext cx="953224" cy="215444"/>
                </a:xfrm>
                <a:prstGeom prst="rect">
                  <a:avLst/>
                </a:prstGeom>
                <a:blipFill>
                  <a:blip r:embed="rId9"/>
                  <a:stretch>
                    <a:fillRect b="-8571"/>
                  </a:stretch>
                </a:blipFill>
                <a:ln w="28575">
                  <a:noFill/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1" name="TextBox 110">
                  <a:extLst>
                    <a:ext uri="{FF2B5EF4-FFF2-40B4-BE49-F238E27FC236}">
                      <a16:creationId xmlns:a16="http://schemas.microsoft.com/office/drawing/2014/main" id="{3BCDC1A1-8CFC-0471-A049-65688AEE849A}"/>
                    </a:ext>
                  </a:extLst>
                </p:cNvPr>
                <p:cNvSpPr txBox="1"/>
                <p:nvPr/>
              </p:nvSpPr>
              <p:spPr>
                <a:xfrm>
                  <a:off x="8628680" y="1483475"/>
                  <a:ext cx="953224" cy="215444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square" lIns="0" tIns="0" rIns="0" bIns="0" rtlCol="1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oMath>
                    </m:oMathPara>
                  </a14:m>
                  <a:endParaRPr lang="fa-IR" sz="1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3432966B-342A-4A07-B79A-7FA51D06D01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28680" y="1483475"/>
                  <a:ext cx="953224" cy="215444"/>
                </a:xfrm>
                <a:prstGeom prst="rect">
                  <a:avLst/>
                </a:prstGeom>
                <a:blipFill>
                  <a:blip r:embed="rId10"/>
                  <a:stretch>
                    <a:fillRect b="-8333"/>
                  </a:stretch>
                </a:blipFill>
                <a:ln w="28575">
                  <a:noFill/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2" name="Curved Connector 22">
              <a:extLst>
                <a:ext uri="{FF2B5EF4-FFF2-40B4-BE49-F238E27FC236}">
                  <a16:creationId xmlns:a16="http://schemas.microsoft.com/office/drawing/2014/main" id="{76143725-4B21-5F43-79E7-1933728D9F0C}"/>
                </a:ext>
              </a:extLst>
            </p:cNvPr>
            <p:cNvCxnSpPr>
              <a:cxnSpLocks/>
              <a:stCxn id="92" idx="2"/>
              <a:endCxn id="92" idx="4"/>
            </p:cNvCxnSpPr>
            <p:nvPr/>
          </p:nvCxnSpPr>
          <p:spPr>
            <a:xfrm rot="10800000" flipH="1" flipV="1">
              <a:off x="4290527" y="2048303"/>
              <a:ext cx="320040" cy="320040"/>
            </a:xfrm>
            <a:prstGeom prst="curvedConnector4">
              <a:avLst>
                <a:gd name="adj1" fmla="val -56777"/>
                <a:gd name="adj2" fmla="val 153114"/>
              </a:avLst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3" name="Curved Connector 22">
              <a:extLst>
                <a:ext uri="{FF2B5EF4-FFF2-40B4-BE49-F238E27FC236}">
                  <a16:creationId xmlns:a16="http://schemas.microsoft.com/office/drawing/2014/main" id="{730CF920-47DC-664C-3DC6-9D33D45D52B3}"/>
                </a:ext>
              </a:extLst>
            </p:cNvPr>
            <p:cNvCxnSpPr>
              <a:cxnSpLocks/>
              <a:stCxn id="93" idx="2"/>
              <a:endCxn id="93" idx="4"/>
            </p:cNvCxnSpPr>
            <p:nvPr/>
          </p:nvCxnSpPr>
          <p:spPr>
            <a:xfrm rot="10800000" flipH="1" flipV="1">
              <a:off x="6099171" y="2069516"/>
              <a:ext cx="320040" cy="320040"/>
            </a:xfrm>
            <a:prstGeom prst="curvedConnector4">
              <a:avLst>
                <a:gd name="adj1" fmla="val -53114"/>
                <a:gd name="adj2" fmla="val 145788"/>
              </a:avLst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4" name="Curved Connector 22">
              <a:extLst>
                <a:ext uri="{FF2B5EF4-FFF2-40B4-BE49-F238E27FC236}">
                  <a16:creationId xmlns:a16="http://schemas.microsoft.com/office/drawing/2014/main" id="{3A1E05A4-2D04-16A1-CF26-A621677CF1FC}"/>
                </a:ext>
              </a:extLst>
            </p:cNvPr>
            <p:cNvCxnSpPr>
              <a:cxnSpLocks/>
              <a:stCxn id="97" idx="2"/>
              <a:endCxn id="97" idx="4"/>
            </p:cNvCxnSpPr>
            <p:nvPr/>
          </p:nvCxnSpPr>
          <p:spPr>
            <a:xfrm rot="10800000" flipH="1" flipV="1">
              <a:off x="7907814" y="2048303"/>
              <a:ext cx="320040" cy="320040"/>
            </a:xfrm>
            <a:prstGeom prst="curvedConnector4">
              <a:avLst>
                <a:gd name="adj1" fmla="val -49451"/>
                <a:gd name="adj2" fmla="val 153114"/>
              </a:avLst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5" name="Curved Connector 22">
              <a:extLst>
                <a:ext uri="{FF2B5EF4-FFF2-40B4-BE49-F238E27FC236}">
                  <a16:creationId xmlns:a16="http://schemas.microsoft.com/office/drawing/2014/main" id="{CC43F5FE-66FC-D623-140C-8B4E1A328E9F}"/>
                </a:ext>
              </a:extLst>
            </p:cNvPr>
            <p:cNvCxnSpPr>
              <a:cxnSpLocks/>
              <a:stCxn id="98" idx="6"/>
              <a:endCxn id="98" idx="4"/>
            </p:cNvCxnSpPr>
            <p:nvPr/>
          </p:nvCxnSpPr>
          <p:spPr>
            <a:xfrm flipH="1">
              <a:off x="10036497" y="2069516"/>
              <a:ext cx="320040" cy="320040"/>
            </a:xfrm>
            <a:prstGeom prst="curvedConnector4">
              <a:avLst>
                <a:gd name="adj1" fmla="val -49451"/>
                <a:gd name="adj2" fmla="val 149451"/>
              </a:avLst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6" name="TextBox 115">
                  <a:extLst>
                    <a:ext uri="{FF2B5EF4-FFF2-40B4-BE49-F238E27FC236}">
                      <a16:creationId xmlns:a16="http://schemas.microsoft.com/office/drawing/2014/main" id="{014ADDAD-6204-7535-2630-F7260A2E76C0}"/>
                    </a:ext>
                  </a:extLst>
                </p:cNvPr>
                <p:cNvSpPr txBox="1"/>
                <p:nvPr/>
              </p:nvSpPr>
              <p:spPr>
                <a:xfrm>
                  <a:off x="1461962" y="2368343"/>
                  <a:ext cx="953224" cy="215444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square" lIns="0" tIns="0" rIns="0" bIns="0" rtlCol="1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</m:t>
                        </m:r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oMath>
                    </m:oMathPara>
                  </a14:m>
                  <a:endParaRPr lang="fa-IR" sz="1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12EFF2EB-C1EE-43B5-BC65-E9FF3572DF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61962" y="2368343"/>
                  <a:ext cx="953224" cy="215444"/>
                </a:xfrm>
                <a:prstGeom prst="rect">
                  <a:avLst/>
                </a:prstGeom>
                <a:blipFill>
                  <a:blip r:embed="rId11"/>
                  <a:stretch>
                    <a:fillRect b="-8571"/>
                  </a:stretch>
                </a:blipFill>
                <a:ln w="28575">
                  <a:noFill/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7" name="TextBox 116">
                  <a:extLst>
                    <a:ext uri="{FF2B5EF4-FFF2-40B4-BE49-F238E27FC236}">
                      <a16:creationId xmlns:a16="http://schemas.microsoft.com/office/drawing/2014/main" id="{467CC497-07F9-E9E8-3703-B6A5A950626D}"/>
                    </a:ext>
                  </a:extLst>
                </p:cNvPr>
                <p:cNvSpPr txBox="1"/>
                <p:nvPr/>
              </p:nvSpPr>
              <p:spPr>
                <a:xfrm>
                  <a:off x="3337302" y="2389556"/>
                  <a:ext cx="953224" cy="215444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square" lIns="0" tIns="0" rIns="0" bIns="0" rtlCol="1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oMath>
                    </m:oMathPara>
                  </a14:m>
                  <a:endParaRPr lang="fa-IR" sz="1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9B199B73-9456-48D2-8EFB-623A6105238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7302" y="2389556"/>
                  <a:ext cx="953224" cy="215444"/>
                </a:xfrm>
                <a:prstGeom prst="rect">
                  <a:avLst/>
                </a:prstGeom>
                <a:blipFill>
                  <a:blip r:embed="rId12"/>
                  <a:stretch>
                    <a:fillRect b="-8571"/>
                  </a:stretch>
                </a:blipFill>
                <a:ln w="28575">
                  <a:noFill/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8" name="TextBox 117">
                  <a:extLst>
                    <a:ext uri="{FF2B5EF4-FFF2-40B4-BE49-F238E27FC236}">
                      <a16:creationId xmlns:a16="http://schemas.microsoft.com/office/drawing/2014/main" id="{8413C974-CBDF-DC9D-899C-BDC858174419}"/>
                    </a:ext>
                  </a:extLst>
                </p:cNvPr>
                <p:cNvSpPr txBox="1"/>
                <p:nvPr/>
              </p:nvSpPr>
              <p:spPr>
                <a:xfrm>
                  <a:off x="5145946" y="2389556"/>
                  <a:ext cx="953224" cy="215444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square" lIns="0" tIns="0" rIns="0" bIns="0" rtlCol="1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oMath>
                    </m:oMathPara>
                  </a14:m>
                  <a:endParaRPr lang="fa-IR" sz="1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6DE27705-08EF-4449-9944-208ED0892E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45946" y="2389556"/>
                  <a:ext cx="953224" cy="215444"/>
                </a:xfrm>
                <a:prstGeom prst="rect">
                  <a:avLst/>
                </a:prstGeom>
                <a:blipFill>
                  <a:blip r:embed="rId13"/>
                  <a:stretch>
                    <a:fillRect b="-8571"/>
                  </a:stretch>
                </a:blipFill>
                <a:ln w="28575">
                  <a:noFill/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9" name="TextBox 118">
                  <a:extLst>
                    <a:ext uri="{FF2B5EF4-FFF2-40B4-BE49-F238E27FC236}">
                      <a16:creationId xmlns:a16="http://schemas.microsoft.com/office/drawing/2014/main" id="{96B0480B-5D84-851E-20F0-C9419E549A4C}"/>
                    </a:ext>
                  </a:extLst>
                </p:cNvPr>
                <p:cNvSpPr txBox="1"/>
                <p:nvPr/>
              </p:nvSpPr>
              <p:spPr>
                <a:xfrm>
                  <a:off x="6966312" y="2389556"/>
                  <a:ext cx="953224" cy="215444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square" lIns="0" tIns="0" rIns="0" bIns="0" rtlCol="1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oMath>
                    </m:oMathPara>
                  </a14:m>
                  <a:endParaRPr lang="fa-IR" sz="1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80619029-78DB-42B7-BE27-7026110CDEB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66312" y="2389556"/>
                  <a:ext cx="953224" cy="215444"/>
                </a:xfrm>
                <a:prstGeom prst="rect">
                  <a:avLst/>
                </a:prstGeom>
                <a:blipFill>
                  <a:blip r:embed="rId14"/>
                  <a:stretch>
                    <a:fillRect b="-8571"/>
                  </a:stretch>
                </a:blipFill>
                <a:ln w="28575">
                  <a:noFill/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0" name="TextBox 119">
                  <a:extLst>
                    <a:ext uri="{FF2B5EF4-FFF2-40B4-BE49-F238E27FC236}">
                      <a16:creationId xmlns:a16="http://schemas.microsoft.com/office/drawing/2014/main" id="{27E5BACE-0EE5-39D7-5CCB-135DB057541A}"/>
                    </a:ext>
                  </a:extLst>
                </p:cNvPr>
                <p:cNvSpPr txBox="1"/>
                <p:nvPr/>
              </p:nvSpPr>
              <p:spPr>
                <a:xfrm>
                  <a:off x="10435548" y="2368305"/>
                  <a:ext cx="294490" cy="215482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square" lIns="0" tIns="0" rIns="0" bIns="0" rtlCol="1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oMath>
                    </m:oMathPara>
                  </a14:m>
                  <a:endParaRPr lang="fa-IR" sz="1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9628D2EF-ED4D-4A4A-BA8E-9C7053CF0A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35548" y="2368305"/>
                  <a:ext cx="294490" cy="215482"/>
                </a:xfrm>
                <a:prstGeom prst="rect">
                  <a:avLst/>
                </a:prstGeom>
                <a:blipFill>
                  <a:blip r:embed="rId15"/>
                  <a:stretch>
                    <a:fillRect b="-8571"/>
                  </a:stretch>
                </a:blipFill>
                <a:ln w="28575">
                  <a:noFill/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71ACC6AE-E692-730D-FB16-2ECED4820D24}"/>
                </a:ext>
              </a:extLst>
            </p:cNvPr>
            <p:cNvGrpSpPr/>
            <p:nvPr/>
          </p:nvGrpSpPr>
          <p:grpSpPr>
            <a:xfrm>
              <a:off x="5880000" y="3419347"/>
              <a:ext cx="432000" cy="647444"/>
              <a:chOff x="3181793" y="4495721"/>
              <a:chExt cx="432000" cy="647444"/>
            </a:xfrm>
          </p:grpSpPr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13C82A7B-DD2A-B8D9-F95A-000B5EF71FFC}"/>
                  </a:ext>
                </a:extLst>
              </p:cNvPr>
              <p:cNvSpPr/>
              <p:nvPr/>
            </p:nvSpPr>
            <p:spPr>
              <a:xfrm>
                <a:off x="3181793" y="4711165"/>
                <a:ext cx="432000" cy="432000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35" name="Rectangle 134">
                <a:extLst>
                  <a:ext uri="{FF2B5EF4-FFF2-40B4-BE49-F238E27FC236}">
                    <a16:creationId xmlns:a16="http://schemas.microsoft.com/office/drawing/2014/main" id="{1F2C1EA4-DFCD-10BB-C681-2A43B47CFFB8}"/>
                  </a:ext>
                </a:extLst>
              </p:cNvPr>
              <p:cNvSpPr/>
              <p:nvPr/>
            </p:nvSpPr>
            <p:spPr>
              <a:xfrm flipH="1">
                <a:off x="3181793" y="4495721"/>
                <a:ext cx="432000" cy="215444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r>
                  <a:rPr lang="en-GB" sz="750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M_S</a:t>
                </a:r>
                <a:endParaRPr lang="fa-IR" sz="750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122" name="Straight Arrow Connector 121">
              <a:extLst>
                <a:ext uri="{FF2B5EF4-FFF2-40B4-BE49-F238E27FC236}">
                  <a16:creationId xmlns:a16="http://schemas.microsoft.com/office/drawing/2014/main" id="{9AA8CFED-5624-1D72-C00A-D54B8AB4D2A5}"/>
                </a:ext>
              </a:extLst>
            </p:cNvPr>
            <p:cNvCxnSpPr>
              <a:cxnSpLocks/>
              <a:stCxn id="135" idx="0"/>
              <a:endCxn id="91" idx="4"/>
            </p:cNvCxnSpPr>
            <p:nvPr/>
          </p:nvCxnSpPr>
          <p:spPr>
            <a:xfrm flipH="1" flipV="1">
              <a:off x="2801923" y="2368343"/>
              <a:ext cx="3294077" cy="1051004"/>
            </a:xfrm>
            <a:prstGeom prst="straightConnector1">
              <a:avLst/>
            </a:prstGeom>
            <a:ln w="1905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Arrow Connector 122">
              <a:extLst>
                <a:ext uri="{FF2B5EF4-FFF2-40B4-BE49-F238E27FC236}">
                  <a16:creationId xmlns:a16="http://schemas.microsoft.com/office/drawing/2014/main" id="{E36B468E-2B19-968D-9B1A-57C62EAC1C05}"/>
                </a:ext>
              </a:extLst>
            </p:cNvPr>
            <p:cNvCxnSpPr>
              <a:cxnSpLocks/>
              <a:stCxn id="135" idx="0"/>
              <a:endCxn id="92" idx="4"/>
            </p:cNvCxnSpPr>
            <p:nvPr/>
          </p:nvCxnSpPr>
          <p:spPr>
            <a:xfrm flipH="1" flipV="1">
              <a:off x="4610567" y="2368343"/>
              <a:ext cx="1485433" cy="1051004"/>
            </a:xfrm>
            <a:prstGeom prst="straightConnector1">
              <a:avLst/>
            </a:prstGeom>
            <a:ln w="1905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80DEE768-280A-16D4-8EAE-6D8E37FCA53D}"/>
                </a:ext>
              </a:extLst>
            </p:cNvPr>
            <p:cNvCxnSpPr>
              <a:cxnSpLocks/>
              <a:stCxn id="135" idx="0"/>
              <a:endCxn id="93" idx="4"/>
            </p:cNvCxnSpPr>
            <p:nvPr/>
          </p:nvCxnSpPr>
          <p:spPr>
            <a:xfrm flipV="1">
              <a:off x="6096000" y="2389556"/>
              <a:ext cx="323211" cy="1029791"/>
            </a:xfrm>
            <a:prstGeom prst="straightConnector1">
              <a:avLst/>
            </a:prstGeom>
            <a:ln w="1905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Arrow Connector 124">
              <a:extLst>
                <a:ext uri="{FF2B5EF4-FFF2-40B4-BE49-F238E27FC236}">
                  <a16:creationId xmlns:a16="http://schemas.microsoft.com/office/drawing/2014/main" id="{9C4C8947-BF0F-619A-F652-58C3727B9F44}"/>
                </a:ext>
              </a:extLst>
            </p:cNvPr>
            <p:cNvCxnSpPr>
              <a:cxnSpLocks/>
              <a:stCxn id="135" idx="0"/>
              <a:endCxn id="96" idx="3"/>
            </p:cNvCxnSpPr>
            <p:nvPr/>
          </p:nvCxnSpPr>
          <p:spPr>
            <a:xfrm flipV="1">
              <a:off x="6096000" y="1275910"/>
              <a:ext cx="96909" cy="2143437"/>
            </a:xfrm>
            <a:prstGeom prst="straightConnector1">
              <a:avLst/>
            </a:prstGeom>
            <a:ln w="1905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Arrow Connector 125">
              <a:extLst>
                <a:ext uri="{FF2B5EF4-FFF2-40B4-BE49-F238E27FC236}">
                  <a16:creationId xmlns:a16="http://schemas.microsoft.com/office/drawing/2014/main" id="{BBA37749-58F8-4692-E44F-137F2CD1DCDA}"/>
                </a:ext>
              </a:extLst>
            </p:cNvPr>
            <p:cNvCxnSpPr>
              <a:cxnSpLocks/>
              <a:stCxn id="135" idx="0"/>
              <a:endCxn id="97" idx="4"/>
            </p:cNvCxnSpPr>
            <p:nvPr/>
          </p:nvCxnSpPr>
          <p:spPr>
            <a:xfrm flipV="1">
              <a:off x="6096000" y="2368343"/>
              <a:ext cx="2131854" cy="1051004"/>
            </a:xfrm>
            <a:prstGeom prst="straightConnector1">
              <a:avLst/>
            </a:prstGeom>
            <a:ln w="1905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Arrow Connector 126">
              <a:extLst>
                <a:ext uri="{FF2B5EF4-FFF2-40B4-BE49-F238E27FC236}">
                  <a16:creationId xmlns:a16="http://schemas.microsoft.com/office/drawing/2014/main" id="{F5CE8D7B-E575-2964-24BD-6C6522C0B993}"/>
                </a:ext>
              </a:extLst>
            </p:cNvPr>
            <p:cNvCxnSpPr>
              <a:cxnSpLocks/>
              <a:stCxn id="135" idx="0"/>
              <a:endCxn id="98" idx="4"/>
            </p:cNvCxnSpPr>
            <p:nvPr/>
          </p:nvCxnSpPr>
          <p:spPr>
            <a:xfrm flipV="1">
              <a:off x="6096000" y="2389556"/>
              <a:ext cx="3940497" cy="1029791"/>
            </a:xfrm>
            <a:prstGeom prst="straightConnector1">
              <a:avLst/>
            </a:prstGeom>
            <a:ln w="1905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8" name="TextBox 127">
                  <a:extLst>
                    <a:ext uri="{FF2B5EF4-FFF2-40B4-BE49-F238E27FC236}">
                      <a16:creationId xmlns:a16="http://schemas.microsoft.com/office/drawing/2014/main" id="{3DAA0C25-5BBF-A386-B07B-5C689856647D}"/>
                    </a:ext>
                  </a:extLst>
                </p:cNvPr>
                <p:cNvSpPr txBox="1"/>
                <p:nvPr/>
              </p:nvSpPr>
              <p:spPr>
                <a:xfrm rot="1028047">
                  <a:off x="4566989" y="2769641"/>
                  <a:ext cx="322204" cy="184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20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GB" sz="1200" b="0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GB" sz="1200" b="0" i="1" smtClean="0">
                            <a:latin typeface="Cambria Math" panose="02040503050406030204" pitchFamily="18" charset="0"/>
                          </a:rPr>
                          <m:t>05</m:t>
                        </m:r>
                      </m:oMath>
                    </m:oMathPara>
                  </a14:m>
                  <a:endParaRPr lang="en-GB" sz="1200" dirty="0"/>
                </a:p>
              </p:txBody>
            </p:sp>
          </mc:Choice>
          <mc:Fallback xmlns="">
            <p:sp>
              <p:nvSpPr>
                <p:cNvPr id="128" name="TextBox 127">
                  <a:extLst>
                    <a:ext uri="{FF2B5EF4-FFF2-40B4-BE49-F238E27FC236}">
                      <a16:creationId xmlns:a16="http://schemas.microsoft.com/office/drawing/2014/main" id="{3DAA0C25-5BBF-A386-B07B-5C689856647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028047">
                  <a:off x="4566989" y="2769641"/>
                  <a:ext cx="322204" cy="184666"/>
                </a:xfrm>
                <a:prstGeom prst="rect">
                  <a:avLst/>
                </a:prstGeom>
                <a:blipFill>
                  <a:blip r:embed="rId16"/>
                  <a:stretch>
                    <a:fillRect l="-8197" r="-9836" b="-8889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9" name="TextBox 128">
                  <a:extLst>
                    <a:ext uri="{FF2B5EF4-FFF2-40B4-BE49-F238E27FC236}">
                      <a16:creationId xmlns:a16="http://schemas.microsoft.com/office/drawing/2014/main" id="{BAA5346A-FEC7-7D20-8F1C-5A323F9D6F35}"/>
                    </a:ext>
                  </a:extLst>
                </p:cNvPr>
                <p:cNvSpPr txBox="1"/>
                <p:nvPr/>
              </p:nvSpPr>
              <p:spPr>
                <a:xfrm rot="1987761">
                  <a:off x="5338238" y="2769640"/>
                  <a:ext cx="322204" cy="184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20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GB" sz="1200" b="0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GB" sz="1200" b="0" i="1" smtClean="0">
                            <a:latin typeface="Cambria Math" panose="02040503050406030204" pitchFamily="18" charset="0"/>
                          </a:rPr>
                          <m:t>85</m:t>
                        </m:r>
                      </m:oMath>
                    </m:oMathPara>
                  </a14:m>
                  <a:endParaRPr lang="en-GB" sz="1200" dirty="0"/>
                </a:p>
              </p:txBody>
            </p:sp>
          </mc:Choice>
          <mc:Fallback xmlns="">
            <p:sp>
              <p:nvSpPr>
                <p:cNvPr id="129" name="TextBox 128">
                  <a:extLst>
                    <a:ext uri="{FF2B5EF4-FFF2-40B4-BE49-F238E27FC236}">
                      <a16:creationId xmlns:a16="http://schemas.microsoft.com/office/drawing/2014/main" id="{BAA5346A-FEC7-7D20-8F1C-5A323F9D6F3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987761">
                  <a:off x="5338238" y="2769640"/>
                  <a:ext cx="322204" cy="184666"/>
                </a:xfrm>
                <a:prstGeom prst="rect">
                  <a:avLst/>
                </a:prstGeom>
                <a:blipFill>
                  <a:blip r:embed="rId17"/>
                  <a:stretch>
                    <a:fillRect l="-8065" t="-3636" r="-8065" b="-9091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0" name="TextBox 129">
                  <a:extLst>
                    <a:ext uri="{FF2B5EF4-FFF2-40B4-BE49-F238E27FC236}">
                      <a16:creationId xmlns:a16="http://schemas.microsoft.com/office/drawing/2014/main" id="{83C9ED7F-7074-6FD7-99DB-7D39F06B8E9D}"/>
                    </a:ext>
                  </a:extLst>
                </p:cNvPr>
                <p:cNvSpPr txBox="1"/>
                <p:nvPr/>
              </p:nvSpPr>
              <p:spPr>
                <a:xfrm rot="16200000">
                  <a:off x="5761273" y="2841107"/>
                  <a:ext cx="322204" cy="184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20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GB" sz="1200" b="0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GB" sz="1200" b="0" i="1" smtClean="0">
                            <a:latin typeface="Cambria Math" panose="02040503050406030204" pitchFamily="18" charset="0"/>
                          </a:rPr>
                          <m:t>05</m:t>
                        </m:r>
                      </m:oMath>
                    </m:oMathPara>
                  </a14:m>
                  <a:endParaRPr lang="en-GB" sz="1200" dirty="0"/>
                </a:p>
              </p:txBody>
            </p:sp>
          </mc:Choice>
          <mc:Fallback xmlns="">
            <p:sp>
              <p:nvSpPr>
                <p:cNvPr id="130" name="TextBox 129">
                  <a:extLst>
                    <a:ext uri="{FF2B5EF4-FFF2-40B4-BE49-F238E27FC236}">
                      <a16:creationId xmlns:a16="http://schemas.microsoft.com/office/drawing/2014/main" id="{83C9ED7F-7074-6FD7-99DB-7D39F06B8E9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5761273" y="2841107"/>
                  <a:ext cx="322204" cy="184666"/>
                </a:xfrm>
                <a:prstGeom prst="rect">
                  <a:avLst/>
                </a:prstGeom>
                <a:blipFill>
                  <a:blip r:embed="rId18"/>
                  <a:stretch>
                    <a:fillRect t="-13208" r="-6452" b="-11321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1" name="TextBox 130">
                  <a:extLst>
                    <a:ext uri="{FF2B5EF4-FFF2-40B4-BE49-F238E27FC236}">
                      <a16:creationId xmlns:a16="http://schemas.microsoft.com/office/drawing/2014/main" id="{456C3268-D18E-4EFA-1951-88C157031B25}"/>
                    </a:ext>
                  </a:extLst>
                </p:cNvPr>
                <p:cNvSpPr txBox="1"/>
                <p:nvPr/>
              </p:nvSpPr>
              <p:spPr>
                <a:xfrm rot="17377409">
                  <a:off x="6247807" y="2812118"/>
                  <a:ext cx="322204" cy="184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20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GB" sz="1200" b="0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GB" sz="1200" b="0" i="1" smtClean="0">
                            <a:latin typeface="Cambria Math" panose="02040503050406030204" pitchFamily="18" charset="0"/>
                          </a:rPr>
                          <m:t>05</m:t>
                        </m:r>
                      </m:oMath>
                    </m:oMathPara>
                  </a14:m>
                  <a:endParaRPr lang="en-GB" sz="1200" dirty="0"/>
                </a:p>
              </p:txBody>
            </p:sp>
          </mc:Choice>
          <mc:Fallback xmlns="">
            <p:sp>
              <p:nvSpPr>
                <p:cNvPr id="131" name="TextBox 130">
                  <a:extLst>
                    <a:ext uri="{FF2B5EF4-FFF2-40B4-BE49-F238E27FC236}">
                      <a16:creationId xmlns:a16="http://schemas.microsoft.com/office/drawing/2014/main" id="{456C3268-D18E-4EFA-1951-88C157031B2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7377409">
                  <a:off x="6247807" y="2812118"/>
                  <a:ext cx="322204" cy="184666"/>
                </a:xfrm>
                <a:prstGeom prst="rect">
                  <a:avLst/>
                </a:prstGeom>
                <a:blipFill>
                  <a:blip r:embed="rId19"/>
                  <a:stretch>
                    <a:fillRect l="-2128" t="-9836" r="-8511" b="-9836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2" name="TextBox 131">
                  <a:extLst>
                    <a:ext uri="{FF2B5EF4-FFF2-40B4-BE49-F238E27FC236}">
                      <a16:creationId xmlns:a16="http://schemas.microsoft.com/office/drawing/2014/main" id="{2FB06D03-BB22-350C-2B93-7840BB164AE9}"/>
                    </a:ext>
                  </a:extLst>
                </p:cNvPr>
                <p:cNvSpPr txBox="1"/>
                <p:nvPr/>
              </p:nvSpPr>
              <p:spPr>
                <a:xfrm rot="20633537">
                  <a:off x="7252252" y="2886818"/>
                  <a:ext cx="120225" cy="184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20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GB" sz="1200" dirty="0"/>
                </a:p>
              </p:txBody>
            </p:sp>
          </mc:Choice>
          <mc:Fallback xmlns="">
            <p:sp>
              <p:nvSpPr>
                <p:cNvPr id="132" name="TextBox 131">
                  <a:extLst>
                    <a:ext uri="{FF2B5EF4-FFF2-40B4-BE49-F238E27FC236}">
                      <a16:creationId xmlns:a16="http://schemas.microsoft.com/office/drawing/2014/main" id="{2FB06D03-BB22-350C-2B93-7840BB164AE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633537">
                  <a:off x="7252252" y="2886818"/>
                  <a:ext cx="120225" cy="184666"/>
                </a:xfrm>
                <a:prstGeom prst="rect">
                  <a:avLst/>
                </a:prstGeom>
                <a:blipFill>
                  <a:blip r:embed="rId20"/>
                  <a:stretch>
                    <a:fillRect l="-13793" r="-20690" b="-8571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3" name="TextBox 132">
                  <a:extLst>
                    <a:ext uri="{FF2B5EF4-FFF2-40B4-BE49-F238E27FC236}">
                      <a16:creationId xmlns:a16="http://schemas.microsoft.com/office/drawing/2014/main" id="{52DB7AE0-AFBB-8750-F287-00D3038BBF5D}"/>
                    </a:ext>
                  </a:extLst>
                </p:cNvPr>
                <p:cNvSpPr txBox="1"/>
                <p:nvPr/>
              </p:nvSpPr>
              <p:spPr>
                <a:xfrm rot="20041072">
                  <a:off x="6810293" y="2785058"/>
                  <a:ext cx="120225" cy="184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20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GB" sz="1200" dirty="0"/>
                </a:p>
              </p:txBody>
            </p:sp>
          </mc:Choice>
          <mc:Fallback xmlns="">
            <p:sp>
              <p:nvSpPr>
                <p:cNvPr id="133" name="TextBox 132">
                  <a:extLst>
                    <a:ext uri="{FF2B5EF4-FFF2-40B4-BE49-F238E27FC236}">
                      <a16:creationId xmlns:a16="http://schemas.microsoft.com/office/drawing/2014/main" id="{52DB7AE0-AFBB-8750-F287-00D3038BBF5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041072">
                  <a:off x="6810293" y="2785058"/>
                  <a:ext cx="120225" cy="184666"/>
                </a:xfrm>
                <a:prstGeom prst="rect">
                  <a:avLst/>
                </a:prstGeom>
                <a:blipFill>
                  <a:blip r:embed="rId21"/>
                  <a:stretch>
                    <a:fillRect l="-12500" t="-2778" r="-18750" b="-11111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36" name="TextBox 135">
            <a:extLst>
              <a:ext uri="{FF2B5EF4-FFF2-40B4-BE49-F238E27FC236}">
                <a16:creationId xmlns:a16="http://schemas.microsoft.com/office/drawing/2014/main" id="{B5AFD885-6DAC-FB1B-8E6E-13DABB9FD69A}"/>
              </a:ext>
            </a:extLst>
          </p:cNvPr>
          <p:cNvSpPr txBox="1"/>
          <p:nvPr/>
        </p:nvSpPr>
        <p:spPr>
          <a:xfrm>
            <a:off x="1593903" y="3920927"/>
            <a:ext cx="16425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b="1" dirty="0"/>
              <a:t>PNPNPN Configuration</a:t>
            </a:r>
          </a:p>
        </p:txBody>
      </p:sp>
    </p:spTree>
    <p:extLst>
      <p:ext uri="{BB962C8B-B14F-4D97-AF65-F5344CB8AC3E}">
        <p14:creationId xmlns:p14="http://schemas.microsoft.com/office/powerpoint/2010/main" val="33653649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83B2D9D-C21C-0AA9-8EC6-B4A8C30ADF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E1B0A-9451-457F-B22C-98904947DD8B}" type="slidenum">
              <a:rPr lang="en-GB" smtClean="0"/>
              <a:t>27</a:t>
            </a:fld>
            <a:endParaRPr lang="en-GB"/>
          </a:p>
        </p:txBody>
      </p:sp>
      <p:pic>
        <p:nvPicPr>
          <p:cNvPr id="3" name="Picture Placeholder 8">
            <a:extLst>
              <a:ext uri="{FF2B5EF4-FFF2-40B4-BE49-F238E27FC236}">
                <a16:creationId xmlns:a16="http://schemas.microsoft.com/office/drawing/2014/main" id="{816FF8CF-C1E7-FB2C-6721-F495E0A820F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6790" r="16790"/>
          <a:stretch>
            <a:fillRect/>
          </a:stretch>
        </p:blipFill>
        <p:spPr>
          <a:xfrm>
            <a:off x="5455212" y="988536"/>
            <a:ext cx="4884848" cy="4884848"/>
          </a:xfrm>
          <a:prstGeom prst="ellipse">
            <a:avLst/>
          </a:prstGeom>
        </p:spPr>
      </p:pic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258AA273-A4E1-13E1-9A67-8C3E6FEEB78A}"/>
              </a:ext>
            </a:extLst>
          </p:cNvPr>
          <p:cNvSpPr txBox="1">
            <a:spLocks/>
          </p:cNvSpPr>
          <p:nvPr/>
        </p:nvSpPr>
        <p:spPr>
          <a:xfrm>
            <a:off x="11516096" y="6608139"/>
            <a:ext cx="294460" cy="1873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EC71654-96A5-4280-94F3-931C61A9F92C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7D5586-0B6F-58BB-74F6-CA6279C7339A}"/>
              </a:ext>
            </a:extLst>
          </p:cNvPr>
          <p:cNvSpPr txBox="1"/>
          <p:nvPr/>
        </p:nvSpPr>
        <p:spPr>
          <a:xfrm>
            <a:off x="209747" y="3044279"/>
            <a:ext cx="6094428" cy="769441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en-GB" sz="4400" b="1" dirty="0">
                <a:ln/>
                <a:solidFill>
                  <a:schemeClr val="accent3">
                    <a:lumMod val="50000"/>
                  </a:schemeClr>
                </a:solidFill>
              </a:rPr>
              <a:t>Battery System</a:t>
            </a:r>
          </a:p>
        </p:txBody>
      </p:sp>
    </p:spTree>
    <p:extLst>
      <p:ext uri="{BB962C8B-B14F-4D97-AF65-F5344CB8AC3E}">
        <p14:creationId xmlns:p14="http://schemas.microsoft.com/office/powerpoint/2010/main" val="41994450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51244EB-C802-BE77-F992-28612717AB1D}"/>
              </a:ext>
            </a:extLst>
          </p:cNvPr>
          <p:cNvSpPr/>
          <p:nvPr/>
        </p:nvSpPr>
        <p:spPr>
          <a:xfrm>
            <a:off x="1035466" y="815566"/>
            <a:ext cx="3471218" cy="5258669"/>
          </a:xfrm>
          <a:prstGeom prst="roundRect">
            <a:avLst>
              <a:gd name="adj" fmla="val 4167"/>
            </a:avLst>
          </a:prstGeom>
          <a:solidFill>
            <a:schemeClr val="bg1"/>
          </a:solidFill>
          <a:ln w="285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DE3054F-AB40-6050-83F9-C3F1AFD1A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E1B0A-9451-457F-B22C-98904947DD8B}" type="slidenum">
              <a:rPr lang="en-GB" smtClean="0"/>
              <a:t>28</a:t>
            </a:fld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E2F458-79FF-944F-0C6C-CFE005DF86EC}"/>
              </a:ext>
            </a:extLst>
          </p:cNvPr>
          <p:cNvSpPr txBox="1"/>
          <p:nvPr/>
        </p:nvSpPr>
        <p:spPr>
          <a:xfrm>
            <a:off x="266306" y="6334780"/>
            <a:ext cx="1132237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Kabir, S., Aslansefat, K., Sorokos, I., Papadopoulos, Y., &amp; Gheraibia, Y. (2019, October). A conceptual framework to incorporate complex basic events in </a:t>
            </a:r>
            <a:r>
              <a:rPr lang="en-GB" sz="14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HiP</a:t>
            </a:r>
            <a:r>
              <a:rPr lang="en-GB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-HOPS. In </a:t>
            </a:r>
            <a:r>
              <a:rPr lang="en-GB" sz="14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International Symposium on Model-Based Safety and Assessment</a:t>
            </a:r>
            <a:r>
              <a:rPr lang="en-GB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(pp. 109-124). Springer.</a:t>
            </a:r>
            <a:endParaRPr lang="en-GB" sz="1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4C06ED-6A3F-F214-A8DB-534F8402BAC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74" t="30378" r="50000" b="23162"/>
          <a:stretch/>
        </p:blipFill>
        <p:spPr>
          <a:xfrm>
            <a:off x="1072790" y="959713"/>
            <a:ext cx="3371618" cy="49925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75298E5-4A78-FC15-8B5D-873C30E639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3872" y="289298"/>
            <a:ext cx="4645266" cy="6279404"/>
          </a:xfrm>
          <a:prstGeom prst="rect">
            <a:avLst/>
          </a:prstGeom>
        </p:spPr>
      </p:pic>
      <p:sp>
        <p:nvSpPr>
          <p:cNvPr id="11" name="Shape 667">
            <a:extLst>
              <a:ext uri="{FF2B5EF4-FFF2-40B4-BE49-F238E27FC236}">
                <a16:creationId xmlns:a16="http://schemas.microsoft.com/office/drawing/2014/main" id="{AD3E8B28-FA2B-FD79-5719-476EF7FE097A}"/>
              </a:ext>
            </a:extLst>
          </p:cNvPr>
          <p:cNvSpPr txBox="1"/>
          <p:nvPr/>
        </p:nvSpPr>
        <p:spPr>
          <a:xfrm>
            <a:off x="346402" y="176081"/>
            <a:ext cx="10772808" cy="615430"/>
          </a:xfrm>
          <a:prstGeom prst="rect">
            <a:avLst/>
          </a:prstGeom>
          <a:noFill/>
          <a:ln>
            <a:noFill/>
          </a:ln>
        </p:spPr>
        <p:txBody>
          <a:bodyPr lIns="45713" tIns="22850" rIns="45713" bIns="22850" anchor="t" anchorCtr="0">
            <a:noAutofit/>
          </a:bodyPr>
          <a:lstStyle/>
          <a:p>
            <a:pPr lvl="0">
              <a:lnSpc>
                <a:spcPct val="80000"/>
              </a:lnSpc>
              <a:buSzPct val="25000"/>
            </a:pPr>
            <a:r>
              <a:rPr lang="en-GB" sz="2400" b="1" dirty="0">
                <a:solidFill>
                  <a:schemeClr val="accent3">
                    <a:lumMod val="50000"/>
                  </a:schemeClr>
                </a:solidFill>
                <a:latin typeface="Lato"/>
                <a:ea typeface="Lato"/>
                <a:cs typeface="Lato"/>
                <a:sym typeface="Lato"/>
              </a:rPr>
              <a:t>Battery System Degradation and Failure</a:t>
            </a:r>
            <a:endParaRPr lang="en-US" sz="2400" b="1" dirty="0">
              <a:solidFill>
                <a:schemeClr val="accent3">
                  <a:lumMod val="50000"/>
                </a:schemeClr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6908977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E4E9819-97F8-D619-2211-7F65B092D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E1B0A-9451-457F-B22C-98904947DD8B}" type="slidenum">
              <a:rPr lang="en-GB" smtClean="0"/>
              <a:t>29</a:t>
            </a:fld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15A9CD-4051-A780-C495-C6FAC64CB7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8933" y="0"/>
            <a:ext cx="88541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1876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Shape 1021">
            <a:extLst>
              <a:ext uri="{FF2B5EF4-FFF2-40B4-BE49-F238E27FC236}">
                <a16:creationId xmlns:a16="http://schemas.microsoft.com/office/drawing/2014/main" id="{AFF7984C-9DDA-72E8-4F3A-6D1B94B8199F}"/>
              </a:ext>
            </a:extLst>
          </p:cNvPr>
          <p:cNvGrpSpPr/>
          <p:nvPr/>
        </p:nvGrpSpPr>
        <p:grpSpPr>
          <a:xfrm>
            <a:off x="3390565" y="478303"/>
            <a:ext cx="5411000" cy="704385"/>
            <a:chOff x="6777954" y="956605"/>
            <a:chExt cx="10822000" cy="1408769"/>
          </a:xfrm>
        </p:grpSpPr>
        <p:sp>
          <p:nvSpPr>
            <p:cNvPr id="41" name="Shape 1022">
              <a:extLst>
                <a:ext uri="{FF2B5EF4-FFF2-40B4-BE49-F238E27FC236}">
                  <a16:creationId xmlns:a16="http://schemas.microsoft.com/office/drawing/2014/main" id="{3BC1A4DB-48FB-586A-5870-B47A6A803598}"/>
                </a:ext>
              </a:extLst>
            </p:cNvPr>
            <p:cNvSpPr txBox="1"/>
            <p:nvPr/>
          </p:nvSpPr>
          <p:spPr>
            <a:xfrm>
              <a:off x="6777954" y="956605"/>
              <a:ext cx="10822000" cy="861773"/>
            </a:xfrm>
            <a:prstGeom prst="rect">
              <a:avLst/>
            </a:prstGeom>
            <a:noFill/>
            <a:ln>
              <a:noFill/>
            </a:ln>
          </p:spPr>
          <p:txBody>
            <a:bodyPr lIns="45713" tIns="22850" rIns="45713" bIns="22850" anchor="t" anchorCtr="0">
              <a:noAutofit/>
            </a:bodyPr>
            <a:lstStyle/>
            <a:p>
              <a:pPr algn="ctr">
                <a:lnSpc>
                  <a:spcPct val="80000"/>
                </a:lnSpc>
                <a:buSzPct val="25000"/>
              </a:pPr>
              <a:r>
                <a:rPr lang="en-US" sz="3000" kern="0" dirty="0">
                  <a:solidFill>
                    <a:srgbClr val="445469"/>
                  </a:solidFill>
                  <a:latin typeface="Lato"/>
                  <a:ea typeface="Lato"/>
                  <a:cs typeface="Lato"/>
                  <a:sym typeface="Lato"/>
                </a:rPr>
                <a:t>Table of Content</a:t>
              </a:r>
            </a:p>
          </p:txBody>
        </p:sp>
        <p:sp>
          <p:nvSpPr>
            <p:cNvPr id="42" name="Shape 1023">
              <a:extLst>
                <a:ext uri="{FF2B5EF4-FFF2-40B4-BE49-F238E27FC236}">
                  <a16:creationId xmlns:a16="http://schemas.microsoft.com/office/drawing/2014/main" id="{2695D722-BBE8-4214-A47E-D3D3444A9E95}"/>
                </a:ext>
              </a:extLst>
            </p:cNvPr>
            <p:cNvSpPr txBox="1"/>
            <p:nvPr/>
          </p:nvSpPr>
          <p:spPr>
            <a:xfrm>
              <a:off x="6901600" y="1879075"/>
              <a:ext cx="10698299" cy="486300"/>
            </a:xfrm>
            <a:prstGeom prst="rect">
              <a:avLst/>
            </a:prstGeom>
            <a:noFill/>
            <a:ln>
              <a:noFill/>
            </a:ln>
          </p:spPr>
          <p:txBody>
            <a:bodyPr lIns="45713" tIns="22850" rIns="45713" bIns="22850" anchor="t" anchorCtr="0">
              <a:noAutofit/>
            </a:bodyPr>
            <a:lstStyle/>
            <a:p>
              <a:pPr algn="ctr">
                <a:lnSpc>
                  <a:spcPct val="80000"/>
                </a:lnSpc>
                <a:buSzPct val="25000"/>
              </a:pPr>
              <a:r>
                <a:rPr lang="en-US" sz="1600" kern="0" dirty="0">
                  <a:solidFill>
                    <a:srgbClr val="737572"/>
                  </a:solidFill>
                  <a:latin typeface="Lato"/>
                  <a:ea typeface="Lato"/>
                  <a:cs typeface="Lato"/>
                  <a:sym typeface="Lato"/>
                </a:rPr>
                <a:t>What we are going to discuss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519E0128-5004-CEFC-8C50-397934623614}"/>
              </a:ext>
            </a:extLst>
          </p:cNvPr>
          <p:cNvGrpSpPr/>
          <p:nvPr/>
        </p:nvGrpSpPr>
        <p:grpSpPr>
          <a:xfrm>
            <a:off x="919421" y="1564565"/>
            <a:ext cx="10548679" cy="1076936"/>
            <a:chOff x="1835667" y="3129130"/>
            <a:chExt cx="21097358" cy="2153871"/>
          </a:xfrm>
        </p:grpSpPr>
        <p:sp>
          <p:nvSpPr>
            <p:cNvPr id="44" name="Shape 1016">
              <a:extLst>
                <a:ext uri="{FF2B5EF4-FFF2-40B4-BE49-F238E27FC236}">
                  <a16:creationId xmlns:a16="http://schemas.microsoft.com/office/drawing/2014/main" id="{285A2BBE-37C9-1A00-5617-35D19CE92A05}"/>
                </a:ext>
              </a:extLst>
            </p:cNvPr>
            <p:cNvSpPr/>
            <p:nvPr/>
          </p:nvSpPr>
          <p:spPr>
            <a:xfrm rot="10800000">
              <a:off x="1835667" y="3231276"/>
              <a:ext cx="4421498" cy="197469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89508" y="60467"/>
                  </a:moveTo>
                  <a:lnTo>
                    <a:pt x="119984" y="0"/>
                  </a:lnTo>
                  <a:lnTo>
                    <a:pt x="30003" y="0"/>
                  </a:lnTo>
                  <a:lnTo>
                    <a:pt x="0" y="60467"/>
                  </a:lnTo>
                  <a:lnTo>
                    <a:pt x="30003" y="119966"/>
                  </a:lnTo>
                  <a:lnTo>
                    <a:pt x="119984" y="119966"/>
                  </a:lnTo>
                  <a:lnTo>
                    <a:pt x="89508" y="60467"/>
                  </a:lnTo>
                </a:path>
              </a:pathLst>
            </a:custGeom>
            <a:solidFill>
              <a:srgbClr val="1EA185"/>
            </a:solidFill>
            <a:ln>
              <a:noFill/>
            </a:ln>
          </p:spPr>
          <p:txBody>
            <a:bodyPr lIns="45713" tIns="22850" rIns="45713" bIns="2285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737572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45" name="Shape 1024">
              <a:extLst>
                <a:ext uri="{FF2B5EF4-FFF2-40B4-BE49-F238E27FC236}">
                  <a16:creationId xmlns:a16="http://schemas.microsoft.com/office/drawing/2014/main" id="{D6705327-0EF9-6B6E-5CF4-A372C1C57576}"/>
                </a:ext>
              </a:extLst>
            </p:cNvPr>
            <p:cNvSpPr txBox="1"/>
            <p:nvPr/>
          </p:nvSpPr>
          <p:spPr>
            <a:xfrm>
              <a:off x="6257167" y="3129130"/>
              <a:ext cx="16675858" cy="2153871"/>
            </a:xfrm>
            <a:prstGeom prst="rect">
              <a:avLst/>
            </a:prstGeom>
            <a:noFill/>
            <a:ln>
              <a:noFill/>
            </a:ln>
          </p:spPr>
          <p:txBody>
            <a:bodyPr lIns="121925" tIns="60963" rIns="121925" bIns="60963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tabLst/>
                <a:defRPr/>
              </a:pPr>
              <a:r>
                <a:rPr kumimoji="0" lang="en-US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737572">
                      <a:lumMod val="50000"/>
                    </a:srgbClr>
                  </a:solidFill>
                  <a:effectLst/>
                  <a:uLnTx/>
                  <a:uFillTx/>
                  <a:latin typeface="Lato"/>
                  <a:ea typeface="Lato"/>
                  <a:cs typeface="Lato"/>
                  <a:sym typeface="Lato"/>
                </a:rPr>
                <a:t>Introduction</a:t>
              </a:r>
            </a:p>
            <a:p>
              <a:pPr marL="0" marR="0" lvl="0" indent="0" defTabSz="91440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tabLst/>
                <a:defRPr/>
              </a:pPr>
              <a:endParaRPr kumimoji="0" lang="en-US" sz="800" b="1" i="0" u="none" strike="noStrike" kern="0" cap="none" spc="0" normalizeH="0" baseline="0" noProof="0" dirty="0">
                <a:ln>
                  <a:noFill/>
                </a:ln>
                <a:solidFill>
                  <a:srgbClr val="737572">
                    <a:lumMod val="50000"/>
                  </a:srgbClr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  <a:p>
              <a:pPr marL="0" marR="0" lvl="0" indent="0" defTabSz="91440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tabLst/>
                <a:defRPr/>
              </a:pPr>
              <a:r>
                <a:rPr kumimoji="0" lang="en-US" sz="1500" b="0" i="0" u="none" strike="noStrike" kern="0" cap="none" spc="0" normalizeH="0" baseline="0" noProof="0" dirty="0">
                  <a:ln>
                    <a:noFill/>
                  </a:ln>
                  <a:solidFill>
                    <a:srgbClr val="737572">
                      <a:lumMod val="50000"/>
                    </a:srgbClr>
                  </a:solidFill>
                  <a:effectLst/>
                  <a:uLnTx/>
                  <a:uFillTx/>
                  <a:latin typeface="Lato"/>
                  <a:ea typeface="Lato"/>
                  <a:cs typeface="Lato"/>
                  <a:sym typeface="Lato"/>
                </a:rPr>
                <a:t>Brief introduction for drones and the importance of reliability evaluation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B3838775-D2B0-7983-667E-7CA3997FF3D8}"/>
              </a:ext>
            </a:extLst>
          </p:cNvPr>
          <p:cNvGrpSpPr/>
          <p:nvPr/>
        </p:nvGrpSpPr>
        <p:grpSpPr>
          <a:xfrm>
            <a:off x="919420" y="2678444"/>
            <a:ext cx="10548680" cy="1076936"/>
            <a:chOff x="1835665" y="5356887"/>
            <a:chExt cx="21097360" cy="2153871"/>
          </a:xfrm>
        </p:grpSpPr>
        <p:sp>
          <p:nvSpPr>
            <p:cNvPr id="47" name="Shape 1017">
              <a:extLst>
                <a:ext uri="{FF2B5EF4-FFF2-40B4-BE49-F238E27FC236}">
                  <a16:creationId xmlns:a16="http://schemas.microsoft.com/office/drawing/2014/main" id="{843B8066-B612-B7A9-F4A8-AFE485EE250B}"/>
                </a:ext>
              </a:extLst>
            </p:cNvPr>
            <p:cNvSpPr/>
            <p:nvPr/>
          </p:nvSpPr>
          <p:spPr>
            <a:xfrm rot="10800000">
              <a:off x="1835665" y="5456779"/>
              <a:ext cx="4421498" cy="197469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89508" y="60467"/>
                  </a:moveTo>
                  <a:lnTo>
                    <a:pt x="119984" y="0"/>
                  </a:lnTo>
                  <a:lnTo>
                    <a:pt x="30003" y="0"/>
                  </a:lnTo>
                  <a:lnTo>
                    <a:pt x="0" y="60467"/>
                  </a:lnTo>
                  <a:lnTo>
                    <a:pt x="30003" y="119966"/>
                  </a:lnTo>
                  <a:lnTo>
                    <a:pt x="119984" y="119966"/>
                  </a:lnTo>
                  <a:lnTo>
                    <a:pt x="89508" y="60467"/>
                  </a:lnTo>
                </a:path>
              </a:pathLst>
            </a:custGeom>
            <a:solidFill>
              <a:srgbClr val="9BBB5C"/>
            </a:solidFill>
            <a:ln>
              <a:noFill/>
            </a:ln>
          </p:spPr>
          <p:txBody>
            <a:bodyPr lIns="45713" tIns="22850" rIns="45713" bIns="2285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737572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48" name="Shape 1025">
              <a:extLst>
                <a:ext uri="{FF2B5EF4-FFF2-40B4-BE49-F238E27FC236}">
                  <a16:creationId xmlns:a16="http://schemas.microsoft.com/office/drawing/2014/main" id="{E43831E7-F254-9203-1B1D-096647A5F7AE}"/>
                </a:ext>
              </a:extLst>
            </p:cNvPr>
            <p:cNvSpPr txBox="1"/>
            <p:nvPr/>
          </p:nvSpPr>
          <p:spPr>
            <a:xfrm>
              <a:off x="6257167" y="5356887"/>
              <a:ext cx="16675858" cy="2153871"/>
            </a:xfrm>
            <a:prstGeom prst="rect">
              <a:avLst/>
            </a:prstGeom>
            <a:noFill/>
            <a:ln>
              <a:noFill/>
            </a:ln>
          </p:spPr>
          <p:txBody>
            <a:bodyPr lIns="121925" tIns="60963" rIns="121925" bIns="60963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tabLst/>
                <a:defRPr/>
              </a:pPr>
              <a:r>
                <a:rPr kumimoji="0" lang="en-US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737572">
                      <a:lumMod val="50000"/>
                    </a:srgbClr>
                  </a:solidFill>
                  <a:effectLst/>
                  <a:uLnTx/>
                  <a:uFillTx/>
                  <a:latin typeface="Lato"/>
                  <a:ea typeface="Lato"/>
                  <a:cs typeface="Lato"/>
                  <a:sym typeface="Lato"/>
                </a:rPr>
                <a:t>SafeDrones, Markov Modelling</a:t>
              </a:r>
            </a:p>
            <a:p>
              <a:pPr marL="0" marR="0" lvl="0" indent="0" defTabSz="91440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tabLst/>
                <a:defRPr/>
              </a:pPr>
              <a:endParaRPr kumimoji="0" lang="en-US" sz="350" b="1" i="0" u="none" strike="noStrike" kern="0" cap="none" spc="0" normalizeH="0" baseline="0" noProof="0" dirty="0">
                <a:ln>
                  <a:noFill/>
                </a:ln>
                <a:solidFill>
                  <a:srgbClr val="737572">
                    <a:lumMod val="50000"/>
                  </a:srgbClr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  <a:p>
              <a:pPr marL="0" marR="0" lvl="0" indent="0" defTabSz="91440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tabLst/>
                <a:defRPr/>
              </a:pPr>
              <a:r>
                <a:rPr kumimoji="0" lang="en-US" sz="1500" b="0" i="0" u="none" strike="noStrike" kern="0" cap="none" spc="0" normalizeH="0" baseline="0" noProof="0" dirty="0">
                  <a:ln>
                    <a:noFill/>
                  </a:ln>
                  <a:solidFill>
                    <a:srgbClr val="737572">
                      <a:lumMod val="50000"/>
                    </a:srgbClr>
                  </a:solidFill>
                  <a:effectLst/>
                  <a:uLnTx/>
                  <a:uFillTx/>
                  <a:latin typeface="Lato"/>
                  <a:ea typeface="Lato"/>
                  <a:cs typeface="Lato"/>
                  <a:sym typeface="Lato"/>
                </a:rPr>
                <a:t>SafeDrones Goals, Markov modelling of drones with different configurations, simplification of models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5E90B7E2-78E6-6421-532B-E2AFDE27EE55}"/>
              </a:ext>
            </a:extLst>
          </p:cNvPr>
          <p:cNvGrpSpPr/>
          <p:nvPr/>
        </p:nvGrpSpPr>
        <p:grpSpPr>
          <a:xfrm>
            <a:off x="919421" y="3785197"/>
            <a:ext cx="10548679" cy="1076936"/>
            <a:chOff x="1835667" y="7570394"/>
            <a:chExt cx="21097358" cy="2153871"/>
          </a:xfrm>
        </p:grpSpPr>
        <p:sp>
          <p:nvSpPr>
            <p:cNvPr id="50" name="Shape 1018">
              <a:extLst>
                <a:ext uri="{FF2B5EF4-FFF2-40B4-BE49-F238E27FC236}">
                  <a16:creationId xmlns:a16="http://schemas.microsoft.com/office/drawing/2014/main" id="{5FF66226-4720-6A5D-B1DB-86348113FC46}"/>
                </a:ext>
              </a:extLst>
            </p:cNvPr>
            <p:cNvSpPr/>
            <p:nvPr/>
          </p:nvSpPr>
          <p:spPr>
            <a:xfrm rot="10800000">
              <a:off x="1835667" y="7655787"/>
              <a:ext cx="4421498" cy="197469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89508" y="60467"/>
                  </a:moveTo>
                  <a:lnTo>
                    <a:pt x="119984" y="0"/>
                  </a:lnTo>
                  <a:lnTo>
                    <a:pt x="30003" y="0"/>
                  </a:lnTo>
                  <a:lnTo>
                    <a:pt x="0" y="60467"/>
                  </a:lnTo>
                  <a:lnTo>
                    <a:pt x="30003" y="119966"/>
                  </a:lnTo>
                  <a:lnTo>
                    <a:pt x="119984" y="119966"/>
                  </a:lnTo>
                  <a:lnTo>
                    <a:pt x="89508" y="60467"/>
                  </a:lnTo>
                </a:path>
              </a:pathLst>
            </a:custGeom>
            <a:solidFill>
              <a:srgbClr val="F29B26"/>
            </a:solidFill>
            <a:ln>
              <a:noFill/>
            </a:ln>
          </p:spPr>
          <p:txBody>
            <a:bodyPr lIns="45713" tIns="22850" rIns="45713" bIns="2285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737572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51" name="Shape 1026">
              <a:extLst>
                <a:ext uri="{FF2B5EF4-FFF2-40B4-BE49-F238E27FC236}">
                  <a16:creationId xmlns:a16="http://schemas.microsoft.com/office/drawing/2014/main" id="{1A6DFE4C-9071-91A4-3B23-59955E7F2396}"/>
                </a:ext>
              </a:extLst>
            </p:cNvPr>
            <p:cNvSpPr txBox="1"/>
            <p:nvPr/>
          </p:nvSpPr>
          <p:spPr>
            <a:xfrm>
              <a:off x="6257167" y="7570394"/>
              <a:ext cx="16675858" cy="2153871"/>
            </a:xfrm>
            <a:prstGeom prst="rect">
              <a:avLst/>
            </a:prstGeom>
            <a:noFill/>
            <a:ln>
              <a:noFill/>
            </a:ln>
          </p:spPr>
          <p:txBody>
            <a:bodyPr lIns="121925" tIns="60963" rIns="121925" bIns="60963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tabLst/>
                <a:defRPr/>
              </a:pPr>
              <a:r>
                <a:rPr kumimoji="0" lang="en-US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737572">
                      <a:lumMod val="50000"/>
                    </a:srgbClr>
                  </a:solidFill>
                  <a:effectLst/>
                  <a:uLnTx/>
                  <a:uFillTx/>
                  <a:latin typeface="Lato"/>
                  <a:ea typeface="Lato"/>
                  <a:cs typeface="Lato"/>
                  <a:sym typeface="Lato"/>
                </a:rPr>
                <a:t>Numerical Results</a:t>
              </a:r>
            </a:p>
            <a:p>
              <a:pPr marL="0" marR="0" lvl="0" indent="0" defTabSz="91440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737572">
                    <a:lumMod val="50000"/>
                  </a:srgbClr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  <a:p>
              <a:pPr marL="0" marR="0" lvl="0" indent="0" defTabSz="91440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tabLst/>
                <a:defRPr/>
              </a:pPr>
              <a:r>
                <a:rPr kumimoji="0" lang="en-US" sz="1500" b="0" i="0" u="none" strike="noStrike" kern="0" cap="none" spc="0" normalizeH="0" baseline="0" noProof="0" dirty="0">
                  <a:ln>
                    <a:noFill/>
                  </a:ln>
                  <a:solidFill>
                    <a:srgbClr val="737572">
                      <a:lumMod val="50000"/>
                    </a:srgbClr>
                  </a:solidFill>
                  <a:effectLst/>
                  <a:uLnTx/>
                  <a:uFillTx/>
                  <a:latin typeface="Lato"/>
                  <a:ea typeface="Lato"/>
                  <a:cs typeface="Lato"/>
                  <a:sym typeface="Lato"/>
                </a:rPr>
                <a:t>Numerical results for reliability and MTTF 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CFD0F174-8156-2DA2-DD79-5B4961734ADA}"/>
              </a:ext>
            </a:extLst>
          </p:cNvPr>
          <p:cNvGrpSpPr/>
          <p:nvPr/>
        </p:nvGrpSpPr>
        <p:grpSpPr>
          <a:xfrm>
            <a:off x="919421" y="4901252"/>
            <a:ext cx="10548679" cy="1076936"/>
            <a:chOff x="1835667" y="9802504"/>
            <a:chExt cx="21097358" cy="2153871"/>
          </a:xfrm>
        </p:grpSpPr>
        <p:sp>
          <p:nvSpPr>
            <p:cNvPr id="53" name="Shape 1019">
              <a:extLst>
                <a:ext uri="{FF2B5EF4-FFF2-40B4-BE49-F238E27FC236}">
                  <a16:creationId xmlns:a16="http://schemas.microsoft.com/office/drawing/2014/main" id="{C291F7D9-64D3-F684-DEF8-60D86405D0E7}"/>
                </a:ext>
              </a:extLst>
            </p:cNvPr>
            <p:cNvSpPr/>
            <p:nvPr/>
          </p:nvSpPr>
          <p:spPr>
            <a:xfrm rot="10800000">
              <a:off x="1835667" y="9881289"/>
              <a:ext cx="4421498" cy="197469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89508" y="60467"/>
                  </a:moveTo>
                  <a:lnTo>
                    <a:pt x="119984" y="0"/>
                  </a:lnTo>
                  <a:lnTo>
                    <a:pt x="30003" y="0"/>
                  </a:lnTo>
                  <a:lnTo>
                    <a:pt x="0" y="60467"/>
                  </a:lnTo>
                  <a:lnTo>
                    <a:pt x="30003" y="119966"/>
                  </a:lnTo>
                  <a:lnTo>
                    <a:pt x="119984" y="119966"/>
                  </a:lnTo>
                  <a:lnTo>
                    <a:pt x="89508" y="60467"/>
                  </a:lnTo>
                </a:path>
              </a:pathLst>
            </a:custGeom>
            <a:solidFill>
              <a:srgbClr val="BD392F"/>
            </a:solidFill>
            <a:ln>
              <a:noFill/>
            </a:ln>
          </p:spPr>
          <p:txBody>
            <a:bodyPr lIns="45713" tIns="22850" rIns="45713" bIns="2285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737572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54" name="Shape 1027">
              <a:extLst>
                <a:ext uri="{FF2B5EF4-FFF2-40B4-BE49-F238E27FC236}">
                  <a16:creationId xmlns:a16="http://schemas.microsoft.com/office/drawing/2014/main" id="{F6591247-DB3E-2687-C157-0DA7FDCE4A24}"/>
                </a:ext>
              </a:extLst>
            </p:cNvPr>
            <p:cNvSpPr txBox="1"/>
            <p:nvPr/>
          </p:nvSpPr>
          <p:spPr>
            <a:xfrm>
              <a:off x="6257167" y="9802504"/>
              <a:ext cx="16675858" cy="2153871"/>
            </a:xfrm>
            <a:prstGeom prst="rect">
              <a:avLst/>
            </a:prstGeom>
            <a:noFill/>
            <a:ln>
              <a:noFill/>
            </a:ln>
          </p:spPr>
          <p:txBody>
            <a:bodyPr lIns="121925" tIns="60963" rIns="121925" bIns="60963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tabLst/>
                <a:defRPr/>
              </a:pPr>
              <a:r>
                <a:rPr kumimoji="0" lang="en-US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737572">
                      <a:lumMod val="50000"/>
                    </a:srgbClr>
                  </a:solidFill>
                  <a:effectLst/>
                  <a:uLnTx/>
                  <a:uFillTx/>
                  <a:latin typeface="Lato"/>
                  <a:ea typeface="Lato"/>
                  <a:cs typeface="Lato"/>
                  <a:sym typeface="Lato"/>
                </a:rPr>
                <a:t>Conclusion</a:t>
              </a:r>
            </a:p>
            <a:p>
              <a:pPr marL="0" marR="0" lvl="0" indent="0" defTabSz="91440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tabLst/>
                <a:defRPr/>
              </a:pPr>
              <a:endParaRPr kumimoji="0" lang="en-US" sz="800" b="1" i="0" u="none" strike="noStrike" kern="0" cap="none" spc="0" normalizeH="0" baseline="0" noProof="0" dirty="0">
                <a:ln>
                  <a:noFill/>
                </a:ln>
                <a:solidFill>
                  <a:srgbClr val="737572">
                    <a:lumMod val="50000"/>
                  </a:srgbClr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  <a:p>
              <a:pPr marL="0" marR="0" lvl="0" indent="0" defTabSz="91440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tabLst/>
                <a:defRPr/>
              </a:pPr>
              <a:r>
                <a:rPr kumimoji="0" lang="en-US" sz="1500" b="0" i="0" u="none" strike="noStrike" kern="0" cap="none" spc="0" normalizeH="0" baseline="0" noProof="0" dirty="0">
                  <a:ln>
                    <a:noFill/>
                  </a:ln>
                  <a:solidFill>
                    <a:srgbClr val="737572">
                      <a:lumMod val="50000"/>
                    </a:srgbClr>
                  </a:solidFill>
                  <a:effectLst/>
                  <a:uLnTx/>
                  <a:uFillTx/>
                  <a:latin typeface="Lato"/>
                  <a:ea typeface="Lato"/>
                  <a:cs typeface="Lato"/>
                  <a:sym typeface="Lato"/>
                </a:rPr>
                <a:t>A conclusion and suggestions for future works</a:t>
              </a:r>
            </a:p>
          </p:txBody>
        </p:sp>
      </p:grpSp>
      <p:sp>
        <p:nvSpPr>
          <p:cNvPr id="55" name="Slide Number Placeholder 24">
            <a:extLst>
              <a:ext uri="{FF2B5EF4-FFF2-40B4-BE49-F238E27FC236}">
                <a16:creationId xmlns:a16="http://schemas.microsoft.com/office/drawing/2014/main" id="{60526757-509F-BA82-DAE0-ECF89D9EF7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/>
          <a:lstStyle/>
          <a:p>
            <a:fld id="{D5750813-50C2-431F-B0D6-554488AA059D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77774915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83B0611-212F-6BED-CCC4-E3EE32F63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E1B0A-9451-457F-B22C-98904947DD8B}" type="slidenum">
              <a:rPr lang="en-GB" smtClean="0"/>
              <a:t>30</a:t>
            </a:fld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C4B420-81EC-12B1-039B-21467BD292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6541" y="0"/>
            <a:ext cx="8918917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6AF7346-A3DD-0B73-B1F7-2CAF71567C5F}"/>
              </a:ext>
            </a:extLst>
          </p:cNvPr>
          <p:cNvSpPr txBox="1"/>
          <p:nvPr/>
        </p:nvSpPr>
        <p:spPr>
          <a:xfrm>
            <a:off x="1636541" y="4029403"/>
            <a:ext cx="2249639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dirty="0"/>
              <a:t>Arrhenius Equation</a:t>
            </a:r>
          </a:p>
          <a:p>
            <a:pPr algn="ctr"/>
            <a:r>
              <a:rPr lang="en-GB" sz="1200" dirty="0"/>
              <a:t>(</a:t>
            </a:r>
            <a:r>
              <a:rPr lang="en-GB" sz="1200" dirty="0" err="1"/>
              <a:t>Ottavi</a:t>
            </a:r>
            <a:r>
              <a:rPr lang="en-GB" sz="1200" dirty="0"/>
              <a:t>, M. et al., 2014)</a:t>
            </a:r>
          </a:p>
        </p:txBody>
      </p: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EF2988F3-A5B9-68F3-5325-253AED6780DB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4828" y="32863"/>
            <a:ext cx="1158552" cy="1208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9616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7DBE012-D97C-8FEA-82ED-E3B0293BAB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E1B0A-9451-457F-B22C-98904947DD8B}" type="slidenum">
              <a:rPr lang="en-GB" smtClean="0"/>
              <a:t>31</a:t>
            </a:fld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3D4951-34CC-C90D-F5AF-BF59FF0742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7377" y="868915"/>
            <a:ext cx="8597245" cy="4780446"/>
          </a:xfrm>
          <a:prstGeom prst="rect">
            <a:avLst/>
          </a:prstGeom>
        </p:spPr>
      </p:pic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774EA75B-2ADD-B0B2-1E2F-890529B3D94F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4828" y="32863"/>
            <a:ext cx="1158552" cy="1208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5243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68459CD-6B03-AAC0-309B-71575A800D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E1B0A-9451-457F-B22C-98904947DD8B}" type="slidenum">
              <a:rPr lang="en-GB" smtClean="0"/>
              <a:t>32</a:t>
            </a:fld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6B743A-B703-5340-7F61-38260F1C4D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6555" y="0"/>
            <a:ext cx="6318889" cy="6858000"/>
          </a:xfrm>
          <a:prstGeom prst="rect">
            <a:avLst/>
          </a:prstGeom>
        </p:spPr>
      </p:pic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B58FA73F-7922-BABB-2988-3C347790D4A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4828" y="32863"/>
            <a:ext cx="1158552" cy="1208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0835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667">
            <a:extLst>
              <a:ext uri="{FF2B5EF4-FFF2-40B4-BE49-F238E27FC236}">
                <a16:creationId xmlns:a16="http://schemas.microsoft.com/office/drawing/2014/main" id="{5BF6FCB8-03A8-49C2-87E8-BAAE64E9AADA}"/>
              </a:ext>
            </a:extLst>
          </p:cNvPr>
          <p:cNvSpPr txBox="1"/>
          <p:nvPr/>
        </p:nvSpPr>
        <p:spPr>
          <a:xfrm>
            <a:off x="363895" y="385234"/>
            <a:ext cx="10772808" cy="615430"/>
          </a:xfrm>
          <a:prstGeom prst="rect">
            <a:avLst/>
          </a:prstGeom>
          <a:noFill/>
          <a:ln>
            <a:noFill/>
          </a:ln>
        </p:spPr>
        <p:txBody>
          <a:bodyPr lIns="45713" tIns="22850" rIns="45713" bIns="22850" anchor="t" anchorCtr="0">
            <a:noAutofit/>
          </a:bodyPr>
          <a:lstStyle/>
          <a:p>
            <a:pPr lvl="0">
              <a:lnSpc>
                <a:spcPct val="80000"/>
              </a:lnSpc>
              <a:buSzPct val="25000"/>
            </a:pPr>
            <a:r>
              <a:rPr lang="en-GB" sz="2400" b="1" dirty="0">
                <a:solidFill>
                  <a:schemeClr val="accent3">
                    <a:lumMod val="50000"/>
                  </a:schemeClr>
                </a:solidFill>
                <a:latin typeface="Lato"/>
                <a:ea typeface="Lato"/>
                <a:cs typeface="Lato"/>
                <a:sym typeface="Lato"/>
              </a:rPr>
              <a:t>Application of SafeDrones for Multi-robot Precision Agriculture</a:t>
            </a:r>
            <a:endParaRPr lang="en-US" sz="2400" b="1" dirty="0">
              <a:solidFill>
                <a:schemeClr val="accent3">
                  <a:lumMod val="50000"/>
                </a:schemeClr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4" name="Picture 43" descr="Icon&#10;&#10;Description automatically generated">
            <a:extLst>
              <a:ext uri="{FF2B5EF4-FFF2-40B4-BE49-F238E27FC236}">
                <a16:creationId xmlns:a16="http://schemas.microsoft.com/office/drawing/2014/main" id="{EC2AD09F-300F-49CB-8BE0-ECEDFC678B0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4828" y="88847"/>
            <a:ext cx="1158552" cy="1208204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BBC50391-06D4-4586-BF68-85362D9992BB}"/>
              </a:ext>
            </a:extLst>
          </p:cNvPr>
          <p:cNvSpPr txBox="1"/>
          <p:nvPr/>
        </p:nvSpPr>
        <p:spPr>
          <a:xfrm>
            <a:off x="277168" y="6455578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© K. Aslansefat, 2022</a:t>
            </a:r>
          </a:p>
        </p:txBody>
      </p:sp>
      <p:sp>
        <p:nvSpPr>
          <p:cNvPr id="50" name="Slide Number Placeholder 49">
            <a:extLst>
              <a:ext uri="{FF2B5EF4-FFF2-40B4-BE49-F238E27FC236}">
                <a16:creationId xmlns:a16="http://schemas.microsoft.com/office/drawing/2014/main" id="{2151AFC2-8257-4D73-BB36-621203000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E1B0A-9451-457F-B22C-98904947DD8B}" type="slidenum">
              <a:rPr lang="en-GB" smtClean="0"/>
              <a:t>33</a:t>
            </a:fld>
            <a:endParaRPr lang="en-GB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82BF2BD-6143-4098-BC7B-8596BCDB85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986" y="2285229"/>
            <a:ext cx="10502887" cy="3997288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3FBD464E-5CB6-42DB-B3A8-4E0B0CCC0495}"/>
              </a:ext>
            </a:extLst>
          </p:cNvPr>
          <p:cNvSpPr txBox="1"/>
          <p:nvPr/>
        </p:nvSpPr>
        <p:spPr>
          <a:xfrm>
            <a:off x="363895" y="792341"/>
            <a:ext cx="10510933" cy="13515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GB" sz="1400" dirty="0"/>
              <a:t>Consider a scenario in which three UAVs are tasked to scan three fields in parallel when an internal fault occurs in UAV #3. Although it does not cause immediate failure, SafeDrones re-evaluates the reliability at runtime and determines it increases the risk above a dangerous threshold, so in order to reduce the risk of collision or spraying out of bounds, UAV #3 activates a fail-safe mechanism and returns to base. If UAV #2 has required availability, its mission can then be updated to cover the third field. </a:t>
            </a:r>
          </a:p>
        </p:txBody>
      </p:sp>
    </p:spTree>
    <p:extLst>
      <p:ext uri="{BB962C8B-B14F-4D97-AF65-F5344CB8AC3E}">
        <p14:creationId xmlns:p14="http://schemas.microsoft.com/office/powerpoint/2010/main" val="4432991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6400237-9D15-44AC-83D1-BEE31CE0DA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517" y="2412722"/>
            <a:ext cx="4402296" cy="3914008"/>
          </a:xfrm>
          <a:prstGeom prst="rect">
            <a:avLst/>
          </a:prstGeom>
        </p:spPr>
      </p:pic>
      <p:sp>
        <p:nvSpPr>
          <p:cNvPr id="5" name="Freeform: Shape 4">
            <a:extLst>
              <a:ext uri="{FF2B5EF4-FFF2-40B4-BE49-F238E27FC236}">
                <a16:creationId xmlns:a16="http://schemas.microsoft.com/office/drawing/2014/main" id="{18C99CC6-455B-450C-9957-44BF50E4628F}"/>
              </a:ext>
            </a:extLst>
          </p:cNvPr>
          <p:cNvSpPr/>
          <p:nvPr/>
        </p:nvSpPr>
        <p:spPr>
          <a:xfrm>
            <a:off x="984517" y="4118814"/>
            <a:ext cx="1800485" cy="763368"/>
          </a:xfrm>
          <a:custGeom>
            <a:avLst/>
            <a:gdLst>
              <a:gd name="connsiteX0" fmla="*/ 52387 w 471487"/>
              <a:gd name="connsiteY0" fmla="*/ 0 h 195262"/>
              <a:gd name="connsiteX1" fmla="*/ 471487 w 471487"/>
              <a:gd name="connsiteY1" fmla="*/ 97631 h 195262"/>
              <a:gd name="connsiteX2" fmla="*/ 371475 w 471487"/>
              <a:gd name="connsiteY2" fmla="*/ 195262 h 195262"/>
              <a:gd name="connsiteX3" fmla="*/ 0 w 471487"/>
              <a:gd name="connsiteY3" fmla="*/ 38100 h 195262"/>
              <a:gd name="connsiteX4" fmla="*/ 52387 w 471487"/>
              <a:gd name="connsiteY4" fmla="*/ 0 h 195262"/>
              <a:gd name="connsiteX0" fmla="*/ 28575 w 447675"/>
              <a:gd name="connsiteY0" fmla="*/ 0 h 195262"/>
              <a:gd name="connsiteX1" fmla="*/ 447675 w 447675"/>
              <a:gd name="connsiteY1" fmla="*/ 97631 h 195262"/>
              <a:gd name="connsiteX2" fmla="*/ 347663 w 447675"/>
              <a:gd name="connsiteY2" fmla="*/ 195262 h 195262"/>
              <a:gd name="connsiteX3" fmla="*/ 0 w 447675"/>
              <a:gd name="connsiteY3" fmla="*/ 23813 h 195262"/>
              <a:gd name="connsiteX4" fmla="*/ 28575 w 447675"/>
              <a:gd name="connsiteY4" fmla="*/ 0 h 195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7675" h="195262">
                <a:moveTo>
                  <a:pt x="28575" y="0"/>
                </a:moveTo>
                <a:lnTo>
                  <a:pt x="447675" y="97631"/>
                </a:lnTo>
                <a:lnTo>
                  <a:pt x="347663" y="195262"/>
                </a:lnTo>
                <a:lnTo>
                  <a:pt x="0" y="23813"/>
                </a:lnTo>
                <a:lnTo>
                  <a:pt x="28575" y="0"/>
                </a:lnTo>
                <a:close/>
              </a:path>
            </a:pathLst>
          </a:cu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Graphic 5" descr="Quadcopter">
            <a:extLst>
              <a:ext uri="{FF2B5EF4-FFF2-40B4-BE49-F238E27FC236}">
                <a16:creationId xmlns:a16="http://schemas.microsoft.com/office/drawing/2014/main" id="{4AE89521-2076-48BB-AA1B-6DF5C2252E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6650" y="3622743"/>
            <a:ext cx="826415" cy="8264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A22D905-AA56-42A0-902E-8542C28954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9260" y="2412722"/>
            <a:ext cx="4402296" cy="3914008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1F6409E-B179-48CB-8D61-576FD49EDB1B}"/>
              </a:ext>
            </a:extLst>
          </p:cNvPr>
          <p:cNvCxnSpPr>
            <a:cxnSpLocks/>
          </p:cNvCxnSpPr>
          <p:nvPr/>
        </p:nvCxnSpPr>
        <p:spPr>
          <a:xfrm flipH="1" flipV="1">
            <a:off x="878186" y="4282276"/>
            <a:ext cx="1345907" cy="788119"/>
          </a:xfrm>
          <a:prstGeom prst="straightConnector1">
            <a:avLst/>
          </a:prstGeom>
          <a:ln w="3810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B8B92C3F-050F-4710-ADCF-275E8EA1E27A}"/>
              </a:ext>
            </a:extLst>
          </p:cNvPr>
          <p:cNvSpPr txBox="1"/>
          <p:nvPr/>
        </p:nvSpPr>
        <p:spPr>
          <a:xfrm rot="1834883">
            <a:off x="909654" y="4632101"/>
            <a:ext cx="10355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b="1" i="1" dirty="0">
                <a:solidFill>
                  <a:srgbClr val="00B050"/>
                </a:solidFill>
              </a:rPr>
              <a:t>Safe Distance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1FCFC83-58C1-42BD-B831-09776A642250}"/>
              </a:ext>
            </a:extLst>
          </p:cNvPr>
          <p:cNvSpPr/>
          <p:nvPr/>
        </p:nvSpPr>
        <p:spPr>
          <a:xfrm>
            <a:off x="7434089" y="4128145"/>
            <a:ext cx="1800485" cy="763368"/>
          </a:xfrm>
          <a:custGeom>
            <a:avLst/>
            <a:gdLst>
              <a:gd name="connsiteX0" fmla="*/ 52387 w 471487"/>
              <a:gd name="connsiteY0" fmla="*/ 0 h 195262"/>
              <a:gd name="connsiteX1" fmla="*/ 471487 w 471487"/>
              <a:gd name="connsiteY1" fmla="*/ 97631 h 195262"/>
              <a:gd name="connsiteX2" fmla="*/ 371475 w 471487"/>
              <a:gd name="connsiteY2" fmla="*/ 195262 h 195262"/>
              <a:gd name="connsiteX3" fmla="*/ 0 w 471487"/>
              <a:gd name="connsiteY3" fmla="*/ 38100 h 195262"/>
              <a:gd name="connsiteX4" fmla="*/ 52387 w 471487"/>
              <a:gd name="connsiteY4" fmla="*/ 0 h 195262"/>
              <a:gd name="connsiteX0" fmla="*/ 28575 w 447675"/>
              <a:gd name="connsiteY0" fmla="*/ 0 h 195262"/>
              <a:gd name="connsiteX1" fmla="*/ 447675 w 447675"/>
              <a:gd name="connsiteY1" fmla="*/ 97631 h 195262"/>
              <a:gd name="connsiteX2" fmla="*/ 347663 w 447675"/>
              <a:gd name="connsiteY2" fmla="*/ 195262 h 195262"/>
              <a:gd name="connsiteX3" fmla="*/ 0 w 447675"/>
              <a:gd name="connsiteY3" fmla="*/ 23813 h 195262"/>
              <a:gd name="connsiteX4" fmla="*/ 28575 w 447675"/>
              <a:gd name="connsiteY4" fmla="*/ 0 h 195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7675" h="195262">
                <a:moveTo>
                  <a:pt x="28575" y="0"/>
                </a:moveTo>
                <a:lnTo>
                  <a:pt x="447675" y="97631"/>
                </a:lnTo>
                <a:lnTo>
                  <a:pt x="347663" y="195262"/>
                </a:lnTo>
                <a:lnTo>
                  <a:pt x="0" y="23813"/>
                </a:lnTo>
                <a:lnTo>
                  <a:pt x="28575" y="0"/>
                </a:lnTo>
                <a:close/>
              </a:path>
            </a:pathLst>
          </a:cu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CFC107A-01FF-4FD9-BED4-E3458AE2D3A6}"/>
              </a:ext>
            </a:extLst>
          </p:cNvPr>
          <p:cNvCxnSpPr>
            <a:cxnSpLocks/>
          </p:cNvCxnSpPr>
          <p:nvPr/>
        </p:nvCxnSpPr>
        <p:spPr>
          <a:xfrm flipH="1" flipV="1">
            <a:off x="7313691" y="4282275"/>
            <a:ext cx="1345907" cy="788119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5A0FB32-5850-447B-A8DD-2011C2C0692F}"/>
              </a:ext>
            </a:extLst>
          </p:cNvPr>
          <p:cNvSpPr txBox="1"/>
          <p:nvPr/>
        </p:nvSpPr>
        <p:spPr>
          <a:xfrm rot="1834883">
            <a:off x="7266458" y="4632101"/>
            <a:ext cx="12086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b="1" i="1" dirty="0">
                <a:solidFill>
                  <a:srgbClr val="FF0000"/>
                </a:solidFill>
              </a:rPr>
              <a:t>Unsafe Distance</a:t>
            </a:r>
          </a:p>
        </p:txBody>
      </p:sp>
      <p:pic>
        <p:nvPicPr>
          <p:cNvPr id="15" name="Graphic 14" descr="Quadcopter">
            <a:extLst>
              <a:ext uri="{FF2B5EF4-FFF2-40B4-BE49-F238E27FC236}">
                <a16:creationId xmlns:a16="http://schemas.microsoft.com/office/drawing/2014/main" id="{0A14840C-895D-4591-BC8B-A87072FB10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90355" y="3622742"/>
            <a:ext cx="826415" cy="826415"/>
          </a:xfrm>
          <a:prstGeom prst="rect">
            <a:avLst/>
          </a:prstGeom>
        </p:spPr>
      </p:pic>
      <p:sp>
        <p:nvSpPr>
          <p:cNvPr id="16" name="Shape 667">
            <a:extLst>
              <a:ext uri="{FF2B5EF4-FFF2-40B4-BE49-F238E27FC236}">
                <a16:creationId xmlns:a16="http://schemas.microsoft.com/office/drawing/2014/main" id="{B22EC417-A5A8-476C-9B8D-FF2BA4B4C6CC}"/>
              </a:ext>
            </a:extLst>
          </p:cNvPr>
          <p:cNvSpPr txBox="1"/>
          <p:nvPr/>
        </p:nvSpPr>
        <p:spPr>
          <a:xfrm>
            <a:off x="363895" y="385234"/>
            <a:ext cx="10772808" cy="615430"/>
          </a:xfrm>
          <a:prstGeom prst="rect">
            <a:avLst/>
          </a:prstGeom>
          <a:noFill/>
          <a:ln>
            <a:noFill/>
          </a:ln>
        </p:spPr>
        <p:txBody>
          <a:bodyPr lIns="45713" tIns="22850" rIns="45713" bIns="22850" anchor="t" anchorCtr="0">
            <a:noAutofit/>
          </a:bodyPr>
          <a:lstStyle/>
          <a:p>
            <a:pPr lvl="0">
              <a:lnSpc>
                <a:spcPct val="80000"/>
              </a:lnSpc>
              <a:buSzPct val="25000"/>
            </a:pPr>
            <a:r>
              <a:rPr lang="en-GB" sz="2400" b="1" dirty="0">
                <a:solidFill>
                  <a:schemeClr val="accent3">
                    <a:lumMod val="50000"/>
                  </a:schemeClr>
                </a:solidFill>
                <a:latin typeface="Lato"/>
                <a:ea typeface="Lato"/>
                <a:cs typeface="Lato"/>
                <a:sym typeface="Lato"/>
              </a:rPr>
              <a:t>Application of SafeDrones for Offshore Wind Turbine Blade Inspection</a:t>
            </a:r>
            <a:endParaRPr lang="en-US" sz="2400" b="1" dirty="0">
              <a:solidFill>
                <a:schemeClr val="accent3">
                  <a:lumMod val="50000"/>
                </a:schemeClr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7" name="Picture 16" descr="Icon&#10;&#10;Description automatically generated">
            <a:extLst>
              <a:ext uri="{FF2B5EF4-FFF2-40B4-BE49-F238E27FC236}">
                <a16:creationId xmlns:a16="http://schemas.microsoft.com/office/drawing/2014/main" id="{1DC00CF6-8248-4F46-B3A8-F26DBAF57745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4828" y="88847"/>
            <a:ext cx="1158552" cy="1208204"/>
          </a:xfrm>
          <a:prstGeom prst="rect">
            <a:avLst/>
          </a:prstGeom>
        </p:spPr>
      </p:pic>
      <p:pic>
        <p:nvPicPr>
          <p:cNvPr id="27" name="Picture 26" descr="A picture containing black&#10;&#10;Description automatically generated">
            <a:extLst>
              <a:ext uri="{FF2B5EF4-FFF2-40B4-BE49-F238E27FC236}">
                <a16:creationId xmlns:a16="http://schemas.microsoft.com/office/drawing/2014/main" id="{D5E6FFDC-B117-4811-ACD3-3A8F0445E98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2453" y="3890742"/>
            <a:ext cx="183641" cy="166027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6E338040-0CAD-4705-8925-301D275BF14A}"/>
              </a:ext>
            </a:extLst>
          </p:cNvPr>
          <p:cNvCxnSpPr>
            <a:endCxn id="27" idx="3"/>
          </p:cNvCxnSpPr>
          <p:nvPr/>
        </p:nvCxnSpPr>
        <p:spPr>
          <a:xfrm flipH="1">
            <a:off x="6846094" y="3969544"/>
            <a:ext cx="657468" cy="4212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513FEBA-B0D5-49DE-ADCC-3538BB6A19D1}"/>
              </a:ext>
            </a:extLst>
          </p:cNvPr>
          <p:cNvGrpSpPr/>
          <p:nvPr/>
        </p:nvGrpSpPr>
        <p:grpSpPr>
          <a:xfrm>
            <a:off x="5512382" y="2783125"/>
            <a:ext cx="1739637" cy="971712"/>
            <a:chOff x="5071499" y="2009451"/>
            <a:chExt cx="1739637" cy="922941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A2B0DEE-A056-4034-BAFE-D270023ED717}"/>
                </a:ext>
              </a:extLst>
            </p:cNvPr>
            <p:cNvSpPr txBox="1"/>
            <p:nvPr/>
          </p:nvSpPr>
          <p:spPr>
            <a:xfrm>
              <a:off x="5071499" y="2069604"/>
              <a:ext cx="170543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b="1" i="1" dirty="0"/>
                <a:t>e.g. - Motor Failure: </a:t>
              </a:r>
            </a:p>
            <a:p>
              <a:pPr algn="justLow"/>
              <a:r>
                <a:rPr lang="en-GB" sz="1200" dirty="0"/>
                <a:t>Updating the Reliability Profile and Required Safe Distance</a:t>
              </a:r>
            </a:p>
          </p:txBody>
        </p:sp>
        <p:sp>
          <p:nvSpPr>
            <p:cNvPr id="31" name="Speech Bubble: Rectangle with Corners Rounded 30">
              <a:extLst>
                <a:ext uri="{FF2B5EF4-FFF2-40B4-BE49-F238E27FC236}">
                  <a16:creationId xmlns:a16="http://schemas.microsoft.com/office/drawing/2014/main" id="{C99F2681-A261-4BCB-ABC8-A22FE873EE6F}"/>
                </a:ext>
              </a:extLst>
            </p:cNvPr>
            <p:cNvSpPr/>
            <p:nvPr/>
          </p:nvSpPr>
          <p:spPr>
            <a:xfrm flipH="1">
              <a:off x="5081924" y="2009451"/>
              <a:ext cx="1729212" cy="922941"/>
            </a:xfrm>
            <a:prstGeom prst="wedgeRoundRectCallout">
              <a:avLst>
                <a:gd name="adj1" fmla="val -21357"/>
                <a:gd name="adj2" fmla="val 59705"/>
                <a:gd name="adj3" fmla="val 16667"/>
              </a:avLst>
            </a:prstGeom>
            <a:solidFill>
              <a:srgbClr val="FFC000">
                <a:alpha val="5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D522D920-77F1-460C-B516-AA4E8964816E}"/>
              </a:ext>
            </a:extLst>
          </p:cNvPr>
          <p:cNvSpPr txBox="1"/>
          <p:nvPr/>
        </p:nvSpPr>
        <p:spPr>
          <a:xfrm>
            <a:off x="277168" y="6455578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© K. Aslansefat, 2022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F6BB390-F231-4C26-AF6E-3377E1C94A0A}"/>
              </a:ext>
            </a:extLst>
          </p:cNvPr>
          <p:cNvSpPr txBox="1"/>
          <p:nvPr/>
        </p:nvSpPr>
        <p:spPr>
          <a:xfrm>
            <a:off x="363895" y="769451"/>
            <a:ext cx="10510933" cy="13515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GB" sz="1400" dirty="0"/>
              <a:t>Considering the widely variable wind speeds encountered, a fault in the UAV that reduces controllability risks collision with a blade, causing damage to both UAV and wind turbine. The SafeDrones approach allows us to assess risk in real-time in response to the occurrence of faults by providing a runtime evaluation of reliability. Using this information, the drone can adapt its behaviour accordingly, e.g. by increasing safe distance to reduce risk of collision.</a:t>
            </a:r>
          </a:p>
        </p:txBody>
      </p:sp>
      <p:sp>
        <p:nvSpPr>
          <p:cNvPr id="37" name="Slide Number Placeholder 36">
            <a:extLst>
              <a:ext uri="{FF2B5EF4-FFF2-40B4-BE49-F238E27FC236}">
                <a16:creationId xmlns:a16="http://schemas.microsoft.com/office/drawing/2014/main" id="{12C1AC34-47C0-44A5-9A2A-5AA1ED510B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E1B0A-9451-457F-B22C-98904947DD8B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47799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0C813F6D-A3FF-DA58-C2C6-4DE50E42B3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8102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diagram&#10;&#10;Description automatically generated">
            <a:extLst>
              <a:ext uri="{FF2B5EF4-FFF2-40B4-BE49-F238E27FC236}">
                <a16:creationId xmlns:a16="http://schemas.microsoft.com/office/drawing/2014/main" id="{69BAC59F-A89B-F854-14C5-8F6BE561E3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41974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C9C66C-9E29-4BD0-BBE2-9C1AAD855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E1B0A-9451-457F-B22C-98904947DD8B}" type="slidenum">
              <a:rPr lang="en-GB" smtClean="0"/>
              <a:t>37</a:t>
            </a:fld>
            <a:endParaRPr lang="en-GB"/>
          </a:p>
        </p:txBody>
      </p:sp>
      <p:pic>
        <p:nvPicPr>
          <p:cNvPr id="3" name="KIOS_SafeDrones">
            <a:hlinkClick r:id="" action="ppaction://media"/>
            <a:extLst>
              <a:ext uri="{FF2B5EF4-FFF2-40B4-BE49-F238E27FC236}">
                <a16:creationId xmlns:a16="http://schemas.microsoft.com/office/drawing/2014/main" id="{2BFCC4A0-0ABA-4A51-B219-1BD288A2174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B2BFE3E-FB93-4367-A37D-A3A71E50432D}"/>
              </a:ext>
            </a:extLst>
          </p:cNvPr>
          <p:cNvSpPr txBox="1"/>
          <p:nvPr/>
        </p:nvSpPr>
        <p:spPr>
          <a:xfrm flipH="1">
            <a:off x="10645721" y="5913512"/>
            <a:ext cx="15462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© KIOS 2022</a:t>
            </a:r>
          </a:p>
        </p:txBody>
      </p:sp>
    </p:spTree>
    <p:extLst>
      <p:ext uri="{BB962C8B-B14F-4D97-AF65-F5344CB8AC3E}">
        <p14:creationId xmlns:p14="http://schemas.microsoft.com/office/powerpoint/2010/main" val="3229749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6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E19A301-58A9-7B6F-443A-D563507F5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E1B0A-9451-457F-B22C-98904947DD8B}" type="slidenum">
              <a:rPr lang="en-GB" smtClean="0"/>
              <a:t>38</a:t>
            </a:fld>
            <a:endParaRPr lang="en-GB"/>
          </a:p>
        </p:txBody>
      </p:sp>
      <p:sp>
        <p:nvSpPr>
          <p:cNvPr id="24" name="Shape 667">
            <a:extLst>
              <a:ext uri="{FF2B5EF4-FFF2-40B4-BE49-F238E27FC236}">
                <a16:creationId xmlns:a16="http://schemas.microsoft.com/office/drawing/2014/main" id="{D16DC828-6992-C11E-991E-7C11C71B0BD0}"/>
              </a:ext>
            </a:extLst>
          </p:cNvPr>
          <p:cNvSpPr txBox="1"/>
          <p:nvPr/>
        </p:nvSpPr>
        <p:spPr>
          <a:xfrm>
            <a:off x="357374" y="376525"/>
            <a:ext cx="10772808" cy="615430"/>
          </a:xfrm>
          <a:prstGeom prst="rect">
            <a:avLst/>
          </a:prstGeom>
          <a:noFill/>
          <a:ln>
            <a:noFill/>
          </a:ln>
        </p:spPr>
        <p:txBody>
          <a:bodyPr lIns="45713" tIns="22850" rIns="45713" bIns="22850" anchor="t" anchorCtr="0">
            <a:noAutofit/>
          </a:bodyPr>
          <a:lstStyle/>
          <a:p>
            <a:pPr lvl="0">
              <a:lnSpc>
                <a:spcPct val="80000"/>
              </a:lnSpc>
              <a:buSzPct val="25000"/>
            </a:pPr>
            <a:r>
              <a:rPr lang="en-GB" sz="2400" b="1" dirty="0">
                <a:solidFill>
                  <a:schemeClr val="accent3">
                    <a:lumMod val="50000"/>
                  </a:schemeClr>
                </a:solidFill>
                <a:latin typeface="Lato"/>
                <a:ea typeface="Lato"/>
                <a:cs typeface="Lato"/>
                <a:sym typeface="Lato"/>
              </a:rPr>
              <a:t>Conclusion</a:t>
            </a:r>
            <a:endParaRPr lang="en-US" sz="2400" b="1" dirty="0">
              <a:solidFill>
                <a:schemeClr val="accent3">
                  <a:lumMod val="50000"/>
                </a:schemeClr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DB90936-5325-E915-30AD-0F0BDDF11F8F}"/>
              </a:ext>
            </a:extLst>
          </p:cNvPr>
          <p:cNvSpPr txBox="1"/>
          <p:nvPr/>
        </p:nvSpPr>
        <p:spPr>
          <a:xfrm>
            <a:off x="357374" y="991955"/>
            <a:ext cx="11477252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Low">
              <a:buFont typeface="Wingdings" panose="05000000000000000000" pitchFamily="2" charset="2"/>
              <a:buChar char="Ø"/>
            </a:pPr>
            <a:r>
              <a:rPr lang="en-GB" sz="2000" dirty="0"/>
              <a:t>To help address the problems of UAV reliability and risk assessment, particularly at runtime where operational and environmental factors are hard to predict, the SafeDrones reliability modelling approach has been proposed. </a:t>
            </a:r>
          </a:p>
          <a:p>
            <a:pPr algn="justLow"/>
            <a:endParaRPr lang="en-GB" sz="2000" dirty="0"/>
          </a:p>
          <a:p>
            <a:pPr marL="285750" indent="-285750" algn="justLow">
              <a:buFont typeface="Wingdings" panose="05000000000000000000" pitchFamily="2" charset="2"/>
              <a:buChar char="Ø"/>
            </a:pPr>
            <a:r>
              <a:rPr lang="en-GB" sz="2000" dirty="0"/>
              <a:t>It employs a combination of FTA with CBEs to support real-time reliability evaluation as a prototype of the EDDI concept.</a:t>
            </a:r>
          </a:p>
          <a:p>
            <a:pPr algn="justLow"/>
            <a:endParaRPr lang="en-GB" sz="2000" dirty="0"/>
          </a:p>
          <a:p>
            <a:pPr marL="285750" indent="-285750" algn="justLow">
              <a:buFont typeface="Wingdings" panose="05000000000000000000" pitchFamily="2" charset="2"/>
              <a:buChar char="Ø"/>
            </a:pPr>
            <a:r>
              <a:rPr lang="en-GB" sz="2000" dirty="0"/>
              <a:t>It introduces a novel symptoms layer in Fault Tree Analysis to integrate it with runtime monitoring data. </a:t>
            </a:r>
          </a:p>
          <a:p>
            <a:pPr algn="justLow"/>
            <a:endParaRPr lang="en-GB" sz="2000" dirty="0"/>
          </a:p>
          <a:p>
            <a:pPr marL="285750" indent="-285750" algn="justLow">
              <a:buFont typeface="Wingdings" panose="05000000000000000000" pitchFamily="2" charset="2"/>
              <a:buChar char="Ø"/>
            </a:pPr>
            <a:r>
              <a:rPr lang="en-GB" sz="2000" dirty="0"/>
              <a:t>To illustrate SafeDrones, we applied it to a power network inspection use case to show how real-time reliability evaluation can be used to anticipate imminent failures and prevent accidents by recommending appropriate responses.</a:t>
            </a:r>
          </a:p>
        </p:txBody>
      </p:sp>
    </p:spTree>
    <p:extLst>
      <p:ext uri="{BB962C8B-B14F-4D97-AF65-F5344CB8AC3E}">
        <p14:creationId xmlns:p14="http://schemas.microsoft.com/office/powerpoint/2010/main" val="361351116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5D12631-E94E-4F0A-80C4-C73C60D34C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E1B0A-9451-457F-B22C-98904947DD8B}" type="slidenum">
              <a:rPr lang="en-GB" smtClean="0"/>
              <a:t>39</a:t>
            </a:fld>
            <a:endParaRPr lang="en-GB"/>
          </a:p>
        </p:txBody>
      </p:sp>
      <p:pic>
        <p:nvPicPr>
          <p:cNvPr id="3" name="Picture 2" descr="A helicopter flying in the sky&#10;&#10;Description automatically generated with medium confidence">
            <a:extLst>
              <a:ext uri="{FF2B5EF4-FFF2-40B4-BE49-F238E27FC236}">
                <a16:creationId xmlns:a16="http://schemas.microsoft.com/office/drawing/2014/main" id="{1C71635D-19D9-4A89-8682-5FB6D12B41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82" r="17310"/>
          <a:stretch/>
        </p:blipFill>
        <p:spPr>
          <a:xfrm>
            <a:off x="948036" y="1227155"/>
            <a:ext cx="5603816" cy="440369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03F60DF-9120-484D-94EB-15893C99DED7}"/>
              </a:ext>
            </a:extLst>
          </p:cNvPr>
          <p:cNvSpPr/>
          <p:nvPr/>
        </p:nvSpPr>
        <p:spPr>
          <a:xfrm>
            <a:off x="4736264" y="1889090"/>
            <a:ext cx="291402" cy="3215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D804BD-C130-4E61-9022-7EEFA04567B7}"/>
              </a:ext>
            </a:extLst>
          </p:cNvPr>
          <p:cNvSpPr/>
          <p:nvPr/>
        </p:nvSpPr>
        <p:spPr>
          <a:xfrm>
            <a:off x="4225471" y="1527350"/>
            <a:ext cx="291402" cy="3215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B2683371-24A1-45C3-BB6F-EA04C8CACC31}"/>
              </a:ext>
            </a:extLst>
          </p:cNvPr>
          <p:cNvCxnSpPr>
            <a:cxnSpLocks/>
            <a:stCxn id="5" idx="0"/>
            <a:endCxn id="9" idx="0"/>
          </p:cNvCxnSpPr>
          <p:nvPr/>
        </p:nvCxnSpPr>
        <p:spPr>
          <a:xfrm rot="5400000" flipH="1" flipV="1">
            <a:off x="7133841" y="-1254997"/>
            <a:ext cx="19679" cy="5545017"/>
          </a:xfrm>
          <a:prstGeom prst="bentConnector3">
            <a:avLst>
              <a:gd name="adj1" fmla="val 2858905"/>
            </a:avLst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DDC2681E-7418-4E79-A2E8-F1A15A7087F9}"/>
              </a:ext>
            </a:extLst>
          </p:cNvPr>
          <p:cNvCxnSpPr>
            <a:cxnSpLocks/>
            <a:stCxn id="4" idx="0"/>
            <a:endCxn id="12" idx="0"/>
          </p:cNvCxnSpPr>
          <p:nvPr/>
        </p:nvCxnSpPr>
        <p:spPr>
          <a:xfrm rot="5400000" flipH="1" flipV="1">
            <a:off x="7090168" y="-704327"/>
            <a:ext cx="385214" cy="4801621"/>
          </a:xfrm>
          <a:prstGeom prst="bentConnector3">
            <a:avLst>
              <a:gd name="adj1" fmla="val 206324"/>
            </a:avLst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C4308CA6-1E1A-49BB-B905-11C30B70EA04}"/>
              </a:ext>
            </a:extLst>
          </p:cNvPr>
          <p:cNvGrpSpPr/>
          <p:nvPr/>
        </p:nvGrpSpPr>
        <p:grpSpPr>
          <a:xfrm>
            <a:off x="8604879" y="1503876"/>
            <a:ext cx="2622620" cy="918195"/>
            <a:chOff x="8008536" y="1694376"/>
            <a:chExt cx="2622620" cy="918195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778DE6B3-7D84-4AAC-9FE6-706474D4DE77}"/>
                </a:ext>
              </a:extLst>
            </p:cNvPr>
            <p:cNvSpPr/>
            <p:nvPr/>
          </p:nvSpPr>
          <p:spPr>
            <a:xfrm>
              <a:off x="8008536" y="1698171"/>
              <a:ext cx="2622620" cy="914400"/>
            </a:xfrm>
            <a:prstGeom prst="roundRect">
              <a:avLst>
                <a:gd name="adj" fmla="val 11538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F1B5FCE-EA5C-4FAF-BD06-6F9537D071D2}"/>
                </a:ext>
              </a:extLst>
            </p:cNvPr>
            <p:cNvSpPr txBox="1"/>
            <p:nvPr/>
          </p:nvSpPr>
          <p:spPr>
            <a:xfrm>
              <a:off x="8219551" y="1970705"/>
              <a:ext cx="12618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SafeDrones</a:t>
              </a:r>
            </a:p>
          </p:txBody>
        </p:sp>
        <p:pic>
          <p:nvPicPr>
            <p:cNvPr id="11" name="Picture 10" descr="Icon&#10;&#10;Description automatically generated">
              <a:extLst>
                <a:ext uri="{FF2B5EF4-FFF2-40B4-BE49-F238E27FC236}">
                  <a16:creationId xmlns:a16="http://schemas.microsoft.com/office/drawing/2014/main" id="{FC83C1E9-51AE-4852-BDC1-9F8834F8BA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43737" y="1758463"/>
              <a:ext cx="790102" cy="823964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B644046-C211-44D3-B706-11F10F0502A2}"/>
                </a:ext>
              </a:extLst>
            </p:cNvPr>
            <p:cNvSpPr/>
            <p:nvPr/>
          </p:nvSpPr>
          <p:spPr>
            <a:xfrm>
              <a:off x="8941542" y="1694376"/>
              <a:ext cx="291402" cy="32154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F2A8305-EC7C-44A2-9DDF-A768B00079FB}"/>
              </a:ext>
            </a:extLst>
          </p:cNvPr>
          <p:cNvGrpSpPr/>
          <p:nvPr/>
        </p:nvGrpSpPr>
        <p:grpSpPr>
          <a:xfrm>
            <a:off x="8604879" y="2968385"/>
            <a:ext cx="2622620" cy="918195"/>
            <a:chOff x="8008536" y="1694376"/>
            <a:chExt cx="2622620" cy="918195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7B84005D-9FCA-4B9F-98F2-3BD4C43B370C}"/>
                </a:ext>
              </a:extLst>
            </p:cNvPr>
            <p:cNvSpPr/>
            <p:nvPr/>
          </p:nvSpPr>
          <p:spPr>
            <a:xfrm>
              <a:off x="8008536" y="1698171"/>
              <a:ext cx="2622620" cy="914400"/>
            </a:xfrm>
            <a:prstGeom prst="roundRect">
              <a:avLst>
                <a:gd name="adj" fmla="val 11538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2671B52-1C6F-4962-A3FF-D886B32155BC}"/>
                </a:ext>
              </a:extLst>
            </p:cNvPr>
            <p:cNvSpPr txBox="1"/>
            <p:nvPr/>
          </p:nvSpPr>
          <p:spPr>
            <a:xfrm>
              <a:off x="8804319" y="1970082"/>
              <a:ext cx="10310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ConSerts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DA4B3F6-1F77-4C5F-8EF7-7E122B06A43D}"/>
                </a:ext>
              </a:extLst>
            </p:cNvPr>
            <p:cNvSpPr/>
            <p:nvPr/>
          </p:nvSpPr>
          <p:spPr>
            <a:xfrm>
              <a:off x="8941542" y="1694376"/>
              <a:ext cx="291402" cy="32154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35FE55-40E7-418B-A558-A1E5F08AFF19}"/>
              </a:ext>
            </a:extLst>
          </p:cNvPr>
          <p:cNvCxnSpPr>
            <a:cxnSpLocks/>
            <a:stCxn id="9" idx="2"/>
            <a:endCxn id="14" idx="0"/>
          </p:cNvCxnSpPr>
          <p:nvPr/>
        </p:nvCxnSpPr>
        <p:spPr>
          <a:xfrm>
            <a:off x="9916189" y="2422071"/>
            <a:ext cx="0" cy="55010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F4573E5B-5933-4912-AE14-FC06D18A1C58}"/>
              </a:ext>
            </a:extLst>
          </p:cNvPr>
          <p:cNvSpPr txBox="1"/>
          <p:nvPr/>
        </p:nvSpPr>
        <p:spPr>
          <a:xfrm>
            <a:off x="8006690" y="2550989"/>
            <a:ext cx="19094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Updating Reliability Profile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1129C7D-4D80-493F-ADA3-0B922DC00F83}"/>
              </a:ext>
            </a:extLst>
          </p:cNvPr>
          <p:cNvGrpSpPr/>
          <p:nvPr/>
        </p:nvGrpSpPr>
        <p:grpSpPr>
          <a:xfrm>
            <a:off x="8604877" y="4431666"/>
            <a:ext cx="2622620" cy="918195"/>
            <a:chOff x="8008536" y="1694376"/>
            <a:chExt cx="2622620" cy="918195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820C0EF1-EB26-4F5C-9C44-62517737E9E1}"/>
                </a:ext>
              </a:extLst>
            </p:cNvPr>
            <p:cNvSpPr/>
            <p:nvPr/>
          </p:nvSpPr>
          <p:spPr>
            <a:xfrm>
              <a:off x="8008536" y="1698171"/>
              <a:ext cx="2622620" cy="914400"/>
            </a:xfrm>
            <a:prstGeom prst="roundRect">
              <a:avLst>
                <a:gd name="adj" fmla="val 11538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8DCF149-4FEB-4E33-AD05-08E0FFC01504}"/>
                </a:ext>
              </a:extLst>
            </p:cNvPr>
            <p:cNvSpPr txBox="1"/>
            <p:nvPr/>
          </p:nvSpPr>
          <p:spPr>
            <a:xfrm>
              <a:off x="8414213" y="1786039"/>
              <a:ext cx="1811265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Final Decisions</a:t>
              </a:r>
            </a:p>
            <a:p>
              <a:r>
                <a:rPr lang="en-GB" sz="1200" dirty="0">
                  <a:solidFill>
                    <a:schemeClr val="bg2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e.g., Aborting mission and</a:t>
              </a:r>
            </a:p>
            <a:p>
              <a:r>
                <a:rPr lang="en-GB" sz="1200" dirty="0">
                  <a:solidFill>
                    <a:schemeClr val="bg2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Emergency Landing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1463983-9591-48F3-8852-16D1CEB773E4}"/>
                </a:ext>
              </a:extLst>
            </p:cNvPr>
            <p:cNvSpPr/>
            <p:nvPr/>
          </p:nvSpPr>
          <p:spPr>
            <a:xfrm>
              <a:off x="8941542" y="1694376"/>
              <a:ext cx="291402" cy="32154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54438C4-CD30-4E13-8580-236D3DAAD617}"/>
              </a:ext>
            </a:extLst>
          </p:cNvPr>
          <p:cNvCxnSpPr>
            <a:cxnSpLocks/>
            <a:stCxn id="14" idx="2"/>
            <a:endCxn id="20" idx="0"/>
          </p:cNvCxnSpPr>
          <p:nvPr/>
        </p:nvCxnSpPr>
        <p:spPr>
          <a:xfrm flipH="1">
            <a:off x="9916187" y="3886580"/>
            <a:ext cx="2" cy="54888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67FBD184-FE90-4B7C-8BB4-40A274943292}"/>
              </a:ext>
            </a:extLst>
          </p:cNvPr>
          <p:cNvSpPr txBox="1"/>
          <p:nvPr/>
        </p:nvSpPr>
        <p:spPr>
          <a:xfrm>
            <a:off x="8006690" y="4013517"/>
            <a:ext cx="19575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Providing Safety Guarantees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308BD59-55FF-413F-BFB6-3203B74DCC12}"/>
              </a:ext>
            </a:extLst>
          </p:cNvPr>
          <p:cNvCxnSpPr>
            <a:cxnSpLocks/>
          </p:cNvCxnSpPr>
          <p:nvPr/>
        </p:nvCxnSpPr>
        <p:spPr>
          <a:xfrm>
            <a:off x="6551850" y="1979565"/>
            <a:ext cx="2053027" cy="38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235E16E3-8ED2-4920-BA9B-EAA768BECBE6}"/>
              </a:ext>
            </a:extLst>
          </p:cNvPr>
          <p:cNvSpPr txBox="1"/>
          <p:nvPr/>
        </p:nvSpPr>
        <p:spPr>
          <a:xfrm>
            <a:off x="6519870" y="1487097"/>
            <a:ext cx="21169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Environment Information</a:t>
            </a:r>
          </a:p>
          <a:p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e.g., Wind Speed and Direction</a:t>
            </a:r>
            <a:endParaRPr lang="en-GB" sz="1200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F1E1F518-B79D-467E-B769-E90118993714}"/>
              </a:ext>
            </a:extLst>
          </p:cNvPr>
          <p:cNvSpPr/>
          <p:nvPr/>
        </p:nvSpPr>
        <p:spPr>
          <a:xfrm>
            <a:off x="948036" y="5748950"/>
            <a:ext cx="10279461" cy="179430"/>
          </a:xfrm>
          <a:prstGeom prst="roundRect">
            <a:avLst/>
          </a:prstGeom>
          <a:solidFill>
            <a:srgbClr val="7D9CB3"/>
          </a:solidFill>
          <a:ln>
            <a:solidFill>
              <a:srgbClr val="7D9C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15378217-634B-4D46-9AA3-2630A6AE5B03}"/>
              </a:ext>
            </a:extLst>
          </p:cNvPr>
          <p:cNvGrpSpPr/>
          <p:nvPr/>
        </p:nvGrpSpPr>
        <p:grpSpPr>
          <a:xfrm>
            <a:off x="10733440" y="100970"/>
            <a:ext cx="1369838" cy="1863901"/>
            <a:chOff x="10733440" y="100970"/>
            <a:chExt cx="1369838" cy="1863901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7CC585EC-9EA6-4685-9882-8DCD3A06DB48}"/>
                </a:ext>
              </a:extLst>
            </p:cNvPr>
            <p:cNvGrpSpPr/>
            <p:nvPr/>
          </p:nvGrpSpPr>
          <p:grpSpPr>
            <a:xfrm>
              <a:off x="10733440" y="100970"/>
              <a:ext cx="1369838" cy="918195"/>
              <a:chOff x="8008536" y="1694376"/>
              <a:chExt cx="2622620" cy="918195"/>
            </a:xfrm>
          </p:grpSpPr>
          <p:sp>
            <p:nvSpPr>
              <p:cNvPr id="30" name="Rectangle: Rounded Corners 29">
                <a:extLst>
                  <a:ext uri="{FF2B5EF4-FFF2-40B4-BE49-F238E27FC236}">
                    <a16:creationId xmlns:a16="http://schemas.microsoft.com/office/drawing/2014/main" id="{7E76674C-5391-4332-8F90-EE961929F07E}"/>
                  </a:ext>
                </a:extLst>
              </p:cNvPr>
              <p:cNvSpPr/>
              <p:nvPr/>
            </p:nvSpPr>
            <p:spPr>
              <a:xfrm>
                <a:off x="8008536" y="1698171"/>
                <a:ext cx="2622620" cy="914400"/>
              </a:xfrm>
              <a:prstGeom prst="roundRect">
                <a:avLst>
                  <a:gd name="adj" fmla="val 11538"/>
                </a:avLst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A436467-E2B1-42D6-A0CF-5151669D53C1}"/>
                  </a:ext>
                </a:extLst>
              </p:cNvPr>
              <p:cNvSpPr txBox="1"/>
              <p:nvPr/>
            </p:nvSpPr>
            <p:spPr>
              <a:xfrm>
                <a:off x="8629433" y="1968808"/>
                <a:ext cx="138082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DDI</a:t>
                </a:r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67261045-6F94-4A13-88FB-E3785B0BF19A}"/>
                  </a:ext>
                </a:extLst>
              </p:cNvPr>
              <p:cNvSpPr/>
              <p:nvPr/>
            </p:nvSpPr>
            <p:spPr>
              <a:xfrm>
                <a:off x="8941542" y="1694376"/>
                <a:ext cx="291402" cy="32154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cxnSp>
          <p:nvCxnSpPr>
            <p:cNvPr id="37" name="Connector: Elbow 36">
              <a:extLst>
                <a:ext uri="{FF2B5EF4-FFF2-40B4-BE49-F238E27FC236}">
                  <a16:creationId xmlns:a16="http://schemas.microsoft.com/office/drawing/2014/main" id="{588DB434-B2D9-448F-8C9A-7A04DCC4AEA0}"/>
                </a:ext>
              </a:extLst>
            </p:cNvPr>
            <p:cNvCxnSpPr>
              <a:cxnSpLocks/>
              <a:stCxn id="30" idx="2"/>
              <a:endCxn id="9" idx="3"/>
            </p:cNvCxnSpPr>
            <p:nvPr/>
          </p:nvCxnSpPr>
          <p:spPr>
            <a:xfrm rot="5400000">
              <a:off x="10850076" y="1396588"/>
              <a:ext cx="945706" cy="190860"/>
            </a:xfrm>
            <a:prstGeom prst="bentConnector2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3" name="Shape 667">
            <a:extLst>
              <a:ext uri="{FF2B5EF4-FFF2-40B4-BE49-F238E27FC236}">
                <a16:creationId xmlns:a16="http://schemas.microsoft.com/office/drawing/2014/main" id="{A9C793D3-0A93-FE88-FA53-3AAE8C4C52E4}"/>
              </a:ext>
            </a:extLst>
          </p:cNvPr>
          <p:cNvSpPr txBox="1"/>
          <p:nvPr/>
        </p:nvSpPr>
        <p:spPr>
          <a:xfrm>
            <a:off x="357374" y="376525"/>
            <a:ext cx="10772808" cy="615430"/>
          </a:xfrm>
          <a:prstGeom prst="rect">
            <a:avLst/>
          </a:prstGeom>
          <a:noFill/>
          <a:ln>
            <a:noFill/>
          </a:ln>
        </p:spPr>
        <p:txBody>
          <a:bodyPr lIns="45713" tIns="22850" rIns="45713" bIns="22850" anchor="t" anchorCtr="0">
            <a:noAutofit/>
          </a:bodyPr>
          <a:lstStyle/>
          <a:p>
            <a:pPr lvl="0">
              <a:lnSpc>
                <a:spcPct val="80000"/>
              </a:lnSpc>
              <a:buSzPct val="25000"/>
            </a:pPr>
            <a:r>
              <a:rPr lang="en-GB" sz="2400" b="1" dirty="0">
                <a:solidFill>
                  <a:schemeClr val="accent3">
                    <a:lumMod val="50000"/>
                  </a:schemeClr>
                </a:solidFill>
                <a:latin typeface="Lato"/>
                <a:ea typeface="Lato"/>
                <a:cs typeface="Lato"/>
                <a:sym typeface="Lato"/>
              </a:rPr>
              <a:t>Future Works</a:t>
            </a:r>
            <a:endParaRPr lang="en-US" sz="2400" b="1" dirty="0">
              <a:solidFill>
                <a:schemeClr val="accent3">
                  <a:lumMod val="50000"/>
                </a:schemeClr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447573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4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4" grpId="0"/>
      <p:bldP spid="26" grpId="0"/>
      <p:bldP spid="2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Shape 427">
            <a:extLst>
              <a:ext uri="{FF2B5EF4-FFF2-40B4-BE49-F238E27FC236}">
                <a16:creationId xmlns:a16="http://schemas.microsoft.com/office/drawing/2014/main" id="{179AFE14-457D-92E2-94D6-1DCF803D8EC0}"/>
              </a:ext>
            </a:extLst>
          </p:cNvPr>
          <p:cNvGrpSpPr/>
          <p:nvPr/>
        </p:nvGrpSpPr>
        <p:grpSpPr>
          <a:xfrm>
            <a:off x="3208798" y="478303"/>
            <a:ext cx="5774546" cy="704385"/>
            <a:chOff x="6414421" y="956605"/>
            <a:chExt cx="11549091" cy="1408769"/>
          </a:xfrm>
        </p:grpSpPr>
        <p:sp>
          <p:nvSpPr>
            <p:cNvPr id="7" name="Shape 428">
              <a:extLst>
                <a:ext uri="{FF2B5EF4-FFF2-40B4-BE49-F238E27FC236}">
                  <a16:creationId xmlns:a16="http://schemas.microsoft.com/office/drawing/2014/main" id="{078CFC84-82EF-0A80-2B06-0F491C143F99}"/>
                </a:ext>
              </a:extLst>
            </p:cNvPr>
            <p:cNvSpPr txBox="1"/>
            <p:nvPr/>
          </p:nvSpPr>
          <p:spPr>
            <a:xfrm>
              <a:off x="6414421" y="956605"/>
              <a:ext cx="11549091" cy="861773"/>
            </a:xfrm>
            <a:prstGeom prst="rect">
              <a:avLst/>
            </a:prstGeom>
            <a:noFill/>
            <a:ln>
              <a:noFill/>
            </a:ln>
          </p:spPr>
          <p:txBody>
            <a:bodyPr lIns="45713" tIns="22850" rIns="45713" bIns="22850" anchor="t" anchorCtr="0">
              <a:noAutofit/>
            </a:bodyPr>
            <a:lstStyle/>
            <a:p>
              <a:pPr algn="ctr">
                <a:lnSpc>
                  <a:spcPct val="80000"/>
                </a:lnSpc>
                <a:buSzPct val="25000"/>
              </a:pPr>
              <a:r>
                <a:rPr lang="en-US" sz="3000" kern="0" dirty="0">
                  <a:solidFill>
                    <a:srgbClr val="445469"/>
                  </a:solidFill>
                  <a:latin typeface="Lato"/>
                  <a:ea typeface="Lato"/>
                  <a:cs typeface="Lato"/>
                  <a:sym typeface="Lato"/>
                </a:rPr>
                <a:t>Applications of Drones</a:t>
              </a:r>
            </a:p>
          </p:txBody>
        </p:sp>
        <p:sp>
          <p:nvSpPr>
            <p:cNvPr id="8" name="Shape 429">
              <a:extLst>
                <a:ext uri="{FF2B5EF4-FFF2-40B4-BE49-F238E27FC236}">
                  <a16:creationId xmlns:a16="http://schemas.microsoft.com/office/drawing/2014/main" id="{B54D360D-ED06-3F09-D777-8B32AFDF867D}"/>
                </a:ext>
              </a:extLst>
            </p:cNvPr>
            <p:cNvSpPr txBox="1"/>
            <p:nvPr/>
          </p:nvSpPr>
          <p:spPr>
            <a:xfrm>
              <a:off x="6709450" y="1879075"/>
              <a:ext cx="11082600" cy="486300"/>
            </a:xfrm>
            <a:prstGeom prst="rect">
              <a:avLst/>
            </a:prstGeom>
            <a:noFill/>
            <a:ln>
              <a:noFill/>
            </a:ln>
          </p:spPr>
          <p:txBody>
            <a:bodyPr lIns="45713" tIns="22850" rIns="45713" bIns="22850" anchor="t" anchorCtr="0">
              <a:noAutofit/>
            </a:bodyPr>
            <a:lstStyle/>
            <a:p>
              <a:pPr algn="ctr">
                <a:lnSpc>
                  <a:spcPct val="80000"/>
                </a:lnSpc>
                <a:buSzPct val="25000"/>
              </a:pPr>
              <a:endParaRPr lang="en-US" sz="1600" kern="0" dirty="0">
                <a:solidFill>
                  <a:srgbClr val="737572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458D0DB-DDEC-59E8-9F8E-46B60E727C1D}"/>
              </a:ext>
            </a:extLst>
          </p:cNvPr>
          <p:cNvGrpSpPr/>
          <p:nvPr/>
        </p:nvGrpSpPr>
        <p:grpSpPr>
          <a:xfrm>
            <a:off x="333339" y="1365407"/>
            <a:ext cx="11584304" cy="3474780"/>
            <a:chOff x="601578" y="5266489"/>
            <a:chExt cx="23168607" cy="6949560"/>
          </a:xfrm>
        </p:grpSpPr>
        <p:grpSp>
          <p:nvGrpSpPr>
            <p:cNvPr id="10" name="Shape 405">
              <a:extLst>
                <a:ext uri="{FF2B5EF4-FFF2-40B4-BE49-F238E27FC236}">
                  <a16:creationId xmlns:a16="http://schemas.microsoft.com/office/drawing/2014/main" id="{30572F10-1A4B-B50D-AF44-0525455A7425}"/>
                </a:ext>
              </a:extLst>
            </p:cNvPr>
            <p:cNvGrpSpPr/>
            <p:nvPr/>
          </p:nvGrpSpPr>
          <p:grpSpPr>
            <a:xfrm rot="5400000">
              <a:off x="8712458" y="3591665"/>
              <a:ext cx="6949560" cy="10299207"/>
              <a:chOff x="0" y="0"/>
              <a:chExt cx="6591304" cy="9765731"/>
            </a:xfrm>
          </p:grpSpPr>
          <p:grpSp>
            <p:nvGrpSpPr>
              <p:cNvPr id="24" name="Shape 406">
                <a:extLst>
                  <a:ext uri="{FF2B5EF4-FFF2-40B4-BE49-F238E27FC236}">
                    <a16:creationId xmlns:a16="http://schemas.microsoft.com/office/drawing/2014/main" id="{9A9D7AC9-C4E0-1CB5-7424-2311ED03F67E}"/>
                  </a:ext>
                </a:extLst>
              </p:cNvPr>
              <p:cNvGrpSpPr/>
              <p:nvPr/>
            </p:nvGrpSpPr>
            <p:grpSpPr>
              <a:xfrm>
                <a:off x="0" y="0"/>
                <a:ext cx="6591304" cy="9765731"/>
                <a:chOff x="0" y="0"/>
                <a:chExt cx="6591304" cy="9765729"/>
              </a:xfrm>
            </p:grpSpPr>
            <p:pic>
              <p:nvPicPr>
                <p:cNvPr id="26" name="Shape 407">
                  <a:extLst>
                    <a:ext uri="{FF2B5EF4-FFF2-40B4-BE49-F238E27FC236}">
                      <a16:creationId xmlns:a16="http://schemas.microsoft.com/office/drawing/2014/main" id="{641C6947-AA84-A49F-02CF-793ACD4825CA}"/>
                    </a:ext>
                  </a:extLst>
                </p:cNvPr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/>
                <a:stretch/>
              </p:blipFill>
              <p:spPr>
                <a:xfrm>
                  <a:off x="0" y="0"/>
                  <a:ext cx="6591304" cy="976572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27" name="Shape 408">
                  <a:extLst>
                    <a:ext uri="{FF2B5EF4-FFF2-40B4-BE49-F238E27FC236}">
                      <a16:creationId xmlns:a16="http://schemas.microsoft.com/office/drawing/2014/main" id="{D8F838A6-523B-7BB7-E216-EF64782E593D}"/>
                    </a:ext>
                  </a:extLst>
                </p:cNvPr>
                <p:cNvSpPr/>
                <p:nvPr/>
              </p:nvSpPr>
              <p:spPr>
                <a:xfrm>
                  <a:off x="363079" y="954046"/>
                  <a:ext cx="5879097" cy="7806213"/>
                </a:xfrm>
                <a:prstGeom prst="rect">
                  <a:avLst/>
                </a:prstGeom>
                <a:solidFill>
                  <a:srgbClr val="606060"/>
                </a:solidFill>
                <a:ln w="25400" cap="flat" cmpd="sng">
                  <a:solidFill>
                    <a:srgbClr val="000000">
                      <a:alpha val="0"/>
                    </a:srgbClr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lIns="0" tIns="0" rIns="0" bIns="0" anchor="ctr" anchorCtr="0">
                  <a:noAutofit/>
                </a:bodyPr>
                <a:lstStyle/>
                <a:p>
                  <a:endParaRPr kern="0">
                    <a:solidFill>
                      <a:srgbClr val="737572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pic>
            <p:nvPicPr>
              <p:cNvPr id="25" name="Shape 409">
                <a:extLst>
                  <a:ext uri="{FF2B5EF4-FFF2-40B4-BE49-F238E27FC236}">
                    <a16:creationId xmlns:a16="http://schemas.microsoft.com/office/drawing/2014/main" id="{A8CC2F28-505E-F6AC-47D2-E631FDB6BEB4}"/>
                  </a:ext>
                </a:extLst>
              </p:cNvPr>
              <p:cNvPicPr preferRelativeResize="0"/>
              <p:nvPr/>
            </p:nvPicPr>
            <p:blipFill rotWithShape="1">
              <a:blip r:embed="rId4">
                <a:alphaModFix/>
              </a:blip>
              <a:srcRect l="29020" r="29020"/>
              <a:stretch/>
            </p:blipFill>
            <p:spPr>
              <a:xfrm>
                <a:off x="337668" y="969500"/>
                <a:ext cx="5911542" cy="792480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1" name="Shape 411">
              <a:extLst>
                <a:ext uri="{FF2B5EF4-FFF2-40B4-BE49-F238E27FC236}">
                  <a16:creationId xmlns:a16="http://schemas.microsoft.com/office/drawing/2014/main" id="{EA6E7360-4CD4-20E9-1667-E61619F8921E}"/>
                </a:ext>
              </a:extLst>
            </p:cNvPr>
            <p:cNvSpPr/>
            <p:nvPr/>
          </p:nvSpPr>
          <p:spPr>
            <a:xfrm>
              <a:off x="17792093" y="6551823"/>
              <a:ext cx="1437558" cy="1438121"/>
            </a:xfrm>
            <a:prstGeom prst="ellipse">
              <a:avLst/>
            </a:prstGeom>
            <a:solidFill>
              <a:schemeClr val="accent3"/>
            </a:solidFill>
            <a:ln w="38100" cap="flat" cmpd="sng">
              <a:solidFill>
                <a:schemeClr val="lt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45713" tIns="22850" rIns="45713" bIns="22850" anchor="ctr" anchorCtr="0">
              <a:noAutofit/>
            </a:bodyPr>
            <a:lstStyle/>
            <a:p>
              <a:pPr algn="ctr"/>
              <a:endParaRPr sz="2000" kern="0">
                <a:solidFill>
                  <a:srgbClr val="737572">
                    <a:lumMod val="50000"/>
                  </a:srgbClr>
                </a:solidFill>
                <a:latin typeface="Times New Roman" panose="02020603050405020304" pitchFamily="18" charset="0"/>
                <a:ea typeface="Lato"/>
                <a:cs typeface="Times New Roman" panose="02020603050405020304" pitchFamily="18" charset="0"/>
                <a:sym typeface="Lato"/>
              </a:endParaRPr>
            </a:p>
          </p:txBody>
        </p:sp>
        <p:sp>
          <p:nvSpPr>
            <p:cNvPr id="12" name="Shape 413">
              <a:extLst>
                <a:ext uri="{FF2B5EF4-FFF2-40B4-BE49-F238E27FC236}">
                  <a16:creationId xmlns:a16="http://schemas.microsoft.com/office/drawing/2014/main" id="{970442C4-51C7-C0BF-3F81-D1539B45F1CB}"/>
                </a:ext>
              </a:extLst>
            </p:cNvPr>
            <p:cNvSpPr txBox="1"/>
            <p:nvPr/>
          </p:nvSpPr>
          <p:spPr>
            <a:xfrm>
              <a:off x="19329212" y="6806939"/>
              <a:ext cx="4440973" cy="738674"/>
            </a:xfrm>
            <a:prstGeom prst="rect">
              <a:avLst/>
            </a:prstGeom>
            <a:noFill/>
            <a:ln>
              <a:noFill/>
            </a:ln>
          </p:spPr>
          <p:txBody>
            <a:bodyPr lIns="91438" tIns="45713" rIns="91438" bIns="45713" anchor="t" anchorCtr="0">
              <a:noAutofit/>
            </a:bodyPr>
            <a:lstStyle/>
            <a:p>
              <a:pPr>
                <a:buSzPct val="25000"/>
              </a:pPr>
              <a:r>
                <a:rPr lang="en-US" sz="2000" b="1" kern="0" dirty="0">
                  <a:solidFill>
                    <a:srgbClr val="6D6F6B">
                      <a:lumMod val="50000"/>
                    </a:srgbClr>
                  </a:solidFill>
                  <a:latin typeface="Arial"/>
                  <a:cs typeface="Arial"/>
                  <a:sym typeface="Arial"/>
                </a:rPr>
                <a:t>Cargo Delivery</a:t>
              </a:r>
              <a:endParaRPr lang="en-US" sz="2000" b="1" kern="0" dirty="0">
                <a:solidFill>
                  <a:srgbClr val="6D6F6B">
                    <a:lumMod val="50000"/>
                  </a:srgbClr>
                </a:solidFill>
                <a:latin typeface="Times New Roman" panose="02020603050405020304" pitchFamily="18" charset="0"/>
                <a:ea typeface="Lato"/>
                <a:cs typeface="Times New Roman" panose="02020603050405020304" pitchFamily="18" charset="0"/>
                <a:sym typeface="Lato"/>
              </a:endParaRPr>
            </a:p>
          </p:txBody>
        </p:sp>
        <p:sp>
          <p:nvSpPr>
            <p:cNvPr id="13" name="Shape 415">
              <a:extLst>
                <a:ext uri="{FF2B5EF4-FFF2-40B4-BE49-F238E27FC236}">
                  <a16:creationId xmlns:a16="http://schemas.microsoft.com/office/drawing/2014/main" id="{BFDB508A-D24D-A87D-CD23-FFD16F6754E2}"/>
                </a:ext>
              </a:extLst>
            </p:cNvPr>
            <p:cNvSpPr/>
            <p:nvPr/>
          </p:nvSpPr>
          <p:spPr>
            <a:xfrm>
              <a:off x="17792093" y="9109750"/>
              <a:ext cx="1437558" cy="1438121"/>
            </a:xfrm>
            <a:prstGeom prst="ellipse">
              <a:avLst/>
            </a:prstGeom>
            <a:solidFill>
              <a:schemeClr val="accent4"/>
            </a:solidFill>
            <a:ln w="38100" cap="flat" cmpd="sng">
              <a:solidFill>
                <a:schemeClr val="lt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45713" tIns="22850" rIns="45713" bIns="22850" anchor="ctr" anchorCtr="0">
              <a:noAutofit/>
            </a:bodyPr>
            <a:lstStyle/>
            <a:p>
              <a:pPr algn="ctr"/>
              <a:endParaRPr sz="2000" kern="0">
                <a:solidFill>
                  <a:srgbClr val="737572">
                    <a:lumMod val="50000"/>
                  </a:srgbClr>
                </a:solidFill>
                <a:latin typeface="Times New Roman" panose="02020603050405020304" pitchFamily="18" charset="0"/>
                <a:ea typeface="Lato"/>
                <a:cs typeface="Times New Roman" panose="02020603050405020304" pitchFamily="18" charset="0"/>
                <a:sym typeface="Lato"/>
              </a:endParaRPr>
            </a:p>
          </p:txBody>
        </p:sp>
        <p:sp>
          <p:nvSpPr>
            <p:cNvPr id="14" name="Shape 416">
              <a:extLst>
                <a:ext uri="{FF2B5EF4-FFF2-40B4-BE49-F238E27FC236}">
                  <a16:creationId xmlns:a16="http://schemas.microsoft.com/office/drawing/2014/main" id="{4A4D6AEF-E9DE-0857-5937-38691885DE34}"/>
                </a:ext>
              </a:extLst>
            </p:cNvPr>
            <p:cNvSpPr txBox="1"/>
            <p:nvPr/>
          </p:nvSpPr>
          <p:spPr>
            <a:xfrm>
              <a:off x="19329212" y="9397841"/>
              <a:ext cx="3832676" cy="738674"/>
            </a:xfrm>
            <a:prstGeom prst="rect">
              <a:avLst/>
            </a:prstGeom>
            <a:noFill/>
            <a:ln>
              <a:noFill/>
            </a:ln>
          </p:spPr>
          <p:txBody>
            <a:bodyPr lIns="91438" tIns="45713" rIns="91438" bIns="45713" anchor="t" anchorCtr="0">
              <a:noAutofit/>
            </a:bodyPr>
            <a:lstStyle/>
            <a:p>
              <a:pPr>
                <a:buSzPct val="25000"/>
              </a:pPr>
              <a:r>
                <a:rPr lang="en-US" sz="2000" b="1" kern="0" dirty="0">
                  <a:solidFill>
                    <a:srgbClr val="6D6F6B">
                      <a:lumMod val="50000"/>
                    </a:srgbClr>
                  </a:solidFill>
                  <a:latin typeface="Times New Roman" panose="02020603050405020304" pitchFamily="18" charset="0"/>
                  <a:ea typeface="Lato"/>
                  <a:cs typeface="Times New Roman" panose="02020603050405020304" pitchFamily="18" charset="0"/>
                  <a:sym typeface="Lato"/>
                </a:rPr>
                <a:t>Entertainment</a:t>
              </a:r>
            </a:p>
          </p:txBody>
        </p:sp>
        <p:sp>
          <p:nvSpPr>
            <p:cNvPr id="15" name="Shape 419">
              <a:extLst>
                <a:ext uri="{FF2B5EF4-FFF2-40B4-BE49-F238E27FC236}">
                  <a16:creationId xmlns:a16="http://schemas.microsoft.com/office/drawing/2014/main" id="{616A6677-C348-BFB1-6C6C-927E85EB42D1}"/>
                </a:ext>
              </a:extLst>
            </p:cNvPr>
            <p:cNvSpPr/>
            <p:nvPr/>
          </p:nvSpPr>
          <p:spPr>
            <a:xfrm>
              <a:off x="5161371" y="6551823"/>
              <a:ext cx="1437558" cy="1438121"/>
            </a:xfrm>
            <a:prstGeom prst="ellipse">
              <a:avLst/>
            </a:prstGeom>
            <a:solidFill>
              <a:schemeClr val="accent1"/>
            </a:solidFill>
            <a:ln w="38100" cap="flat" cmpd="sng">
              <a:solidFill>
                <a:schemeClr val="lt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45713" tIns="22850" rIns="45713" bIns="22850" anchor="ctr" anchorCtr="0">
              <a:noAutofit/>
            </a:bodyPr>
            <a:lstStyle/>
            <a:p>
              <a:pPr algn="r"/>
              <a:endParaRPr sz="2000" kern="0">
                <a:solidFill>
                  <a:srgbClr val="737572">
                    <a:lumMod val="50000"/>
                  </a:srgbClr>
                </a:solidFill>
                <a:latin typeface="Times New Roman" panose="02020603050405020304" pitchFamily="18" charset="0"/>
                <a:ea typeface="Lato"/>
                <a:cs typeface="Times New Roman" panose="02020603050405020304" pitchFamily="18" charset="0"/>
                <a:sym typeface="Lato"/>
              </a:endParaRPr>
            </a:p>
          </p:txBody>
        </p:sp>
        <p:sp>
          <p:nvSpPr>
            <p:cNvPr id="16" name="Shape 420">
              <a:extLst>
                <a:ext uri="{FF2B5EF4-FFF2-40B4-BE49-F238E27FC236}">
                  <a16:creationId xmlns:a16="http://schemas.microsoft.com/office/drawing/2014/main" id="{08700A33-73EC-2815-A455-46809109DFF7}"/>
                </a:ext>
              </a:extLst>
            </p:cNvPr>
            <p:cNvSpPr txBox="1"/>
            <p:nvPr/>
          </p:nvSpPr>
          <p:spPr>
            <a:xfrm>
              <a:off x="601578" y="6909680"/>
              <a:ext cx="4478173" cy="738674"/>
            </a:xfrm>
            <a:prstGeom prst="rect">
              <a:avLst/>
            </a:prstGeom>
            <a:noFill/>
            <a:ln>
              <a:noFill/>
            </a:ln>
          </p:spPr>
          <p:txBody>
            <a:bodyPr lIns="91438" tIns="45713" rIns="91438" bIns="45713" anchor="t" anchorCtr="0">
              <a:noAutofit/>
            </a:bodyPr>
            <a:lstStyle/>
            <a:p>
              <a:pPr algn="r">
                <a:buSzPct val="25000"/>
              </a:pPr>
              <a:r>
                <a:rPr lang="en-US" b="1" kern="0" dirty="0">
                  <a:solidFill>
                    <a:srgbClr val="6D6F6B">
                      <a:lumMod val="50000"/>
                    </a:srgbClr>
                  </a:solidFill>
                  <a:latin typeface="Times New Roman" panose="02020603050405020304" pitchFamily="18" charset="0"/>
                  <a:ea typeface="Lato"/>
                  <a:cs typeface="Times New Roman" panose="02020603050405020304" pitchFamily="18" charset="0"/>
                  <a:sym typeface="Lato"/>
                </a:rPr>
                <a:t>Agricultural</a:t>
              </a:r>
            </a:p>
          </p:txBody>
        </p:sp>
        <p:sp>
          <p:nvSpPr>
            <p:cNvPr id="17" name="Shape 422">
              <a:extLst>
                <a:ext uri="{FF2B5EF4-FFF2-40B4-BE49-F238E27FC236}">
                  <a16:creationId xmlns:a16="http://schemas.microsoft.com/office/drawing/2014/main" id="{C155A95A-E206-3E14-B24F-24793126A3F3}"/>
                </a:ext>
              </a:extLst>
            </p:cNvPr>
            <p:cNvSpPr/>
            <p:nvPr/>
          </p:nvSpPr>
          <p:spPr>
            <a:xfrm>
              <a:off x="5161371" y="9109750"/>
              <a:ext cx="1437558" cy="1438121"/>
            </a:xfrm>
            <a:prstGeom prst="ellipse">
              <a:avLst/>
            </a:prstGeom>
            <a:solidFill>
              <a:schemeClr val="accent2"/>
            </a:solidFill>
            <a:ln w="38100" cap="flat" cmpd="sng">
              <a:solidFill>
                <a:schemeClr val="lt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45713" tIns="22850" rIns="45713" bIns="22850" anchor="ctr" anchorCtr="0">
              <a:noAutofit/>
            </a:bodyPr>
            <a:lstStyle/>
            <a:p>
              <a:pPr algn="r"/>
              <a:endParaRPr sz="2000" kern="0">
                <a:solidFill>
                  <a:srgbClr val="737572">
                    <a:lumMod val="50000"/>
                  </a:srgbClr>
                </a:solidFill>
                <a:latin typeface="Times New Roman" panose="02020603050405020304" pitchFamily="18" charset="0"/>
                <a:ea typeface="Lato"/>
                <a:cs typeface="Times New Roman" panose="02020603050405020304" pitchFamily="18" charset="0"/>
                <a:sym typeface="Lato"/>
              </a:endParaRPr>
            </a:p>
          </p:txBody>
        </p:sp>
        <p:sp>
          <p:nvSpPr>
            <p:cNvPr id="18" name="Shape 423">
              <a:extLst>
                <a:ext uri="{FF2B5EF4-FFF2-40B4-BE49-F238E27FC236}">
                  <a16:creationId xmlns:a16="http://schemas.microsoft.com/office/drawing/2014/main" id="{20CC1B68-1C37-7B87-9602-DD4718124B8D}"/>
                </a:ext>
              </a:extLst>
            </p:cNvPr>
            <p:cNvSpPr txBox="1"/>
            <p:nvPr/>
          </p:nvSpPr>
          <p:spPr>
            <a:xfrm>
              <a:off x="1212588" y="9091212"/>
              <a:ext cx="3832676" cy="738674"/>
            </a:xfrm>
            <a:prstGeom prst="rect">
              <a:avLst/>
            </a:prstGeom>
            <a:noFill/>
            <a:ln>
              <a:noFill/>
            </a:ln>
          </p:spPr>
          <p:txBody>
            <a:bodyPr lIns="91438" tIns="45713" rIns="91438" bIns="45713" anchor="t" anchorCtr="0">
              <a:noAutofit/>
            </a:bodyPr>
            <a:lstStyle/>
            <a:p>
              <a:pPr algn="r">
                <a:buSzPct val="25000"/>
              </a:pPr>
              <a:r>
                <a:rPr lang="en-US" sz="2000" b="1" kern="0" dirty="0">
                  <a:solidFill>
                    <a:srgbClr val="6D6F6B">
                      <a:lumMod val="50000"/>
                    </a:srgbClr>
                  </a:solidFill>
                  <a:latin typeface="Times New Roman" panose="02020603050405020304" pitchFamily="18" charset="0"/>
                  <a:ea typeface="Lato"/>
                  <a:cs typeface="Times New Roman" panose="02020603050405020304" pitchFamily="18" charset="0"/>
                  <a:sym typeface="Lato"/>
                </a:rPr>
                <a:t>Search and Rescue</a:t>
              </a:r>
            </a:p>
          </p:txBody>
        </p:sp>
        <p:sp>
          <p:nvSpPr>
            <p:cNvPr id="19" name="Shape 425">
              <a:extLst>
                <a:ext uri="{FF2B5EF4-FFF2-40B4-BE49-F238E27FC236}">
                  <a16:creationId xmlns:a16="http://schemas.microsoft.com/office/drawing/2014/main" id="{A561FDAA-1141-5A3B-3E6C-A5EF32E3F5D1}"/>
                </a:ext>
              </a:extLst>
            </p:cNvPr>
            <p:cNvSpPr/>
            <p:nvPr/>
          </p:nvSpPr>
          <p:spPr>
            <a:xfrm>
              <a:off x="5508678" y="9529811"/>
              <a:ext cx="668267" cy="58189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0000" y="99661"/>
                  </a:moveTo>
                  <a:cubicBezTo>
                    <a:pt x="58235" y="99661"/>
                    <a:pt x="54705" y="99661"/>
                    <a:pt x="51176" y="99661"/>
                  </a:cubicBezTo>
                  <a:cubicBezTo>
                    <a:pt x="42352" y="107796"/>
                    <a:pt x="31764" y="113898"/>
                    <a:pt x="19411" y="117966"/>
                  </a:cubicBezTo>
                  <a:cubicBezTo>
                    <a:pt x="17647" y="117966"/>
                    <a:pt x="15882" y="120000"/>
                    <a:pt x="12352" y="120000"/>
                  </a:cubicBezTo>
                  <a:cubicBezTo>
                    <a:pt x="10588" y="120000"/>
                    <a:pt x="10588" y="117966"/>
                    <a:pt x="8823" y="115932"/>
                  </a:cubicBezTo>
                  <a:cubicBezTo>
                    <a:pt x="8823" y="115932"/>
                    <a:pt x="8823" y="115932"/>
                    <a:pt x="8823" y="115932"/>
                  </a:cubicBezTo>
                  <a:cubicBezTo>
                    <a:pt x="8823" y="113898"/>
                    <a:pt x="10588" y="113898"/>
                    <a:pt x="10588" y="111864"/>
                  </a:cubicBezTo>
                  <a:cubicBezTo>
                    <a:pt x="15882" y="105762"/>
                    <a:pt x="19411" y="101694"/>
                    <a:pt x="22941" y="89491"/>
                  </a:cubicBezTo>
                  <a:cubicBezTo>
                    <a:pt x="8823" y="79322"/>
                    <a:pt x="0" y="65084"/>
                    <a:pt x="0" y="50847"/>
                  </a:cubicBezTo>
                  <a:cubicBezTo>
                    <a:pt x="0" y="22372"/>
                    <a:pt x="28235" y="0"/>
                    <a:pt x="60000" y="0"/>
                  </a:cubicBezTo>
                  <a:cubicBezTo>
                    <a:pt x="93529" y="0"/>
                    <a:pt x="120000" y="22372"/>
                    <a:pt x="120000" y="50847"/>
                  </a:cubicBezTo>
                  <a:cubicBezTo>
                    <a:pt x="120000" y="77288"/>
                    <a:pt x="93529" y="99661"/>
                    <a:pt x="60000" y="9966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45713" tIns="22850" rIns="45713" bIns="22850" anchor="t" anchorCtr="0">
              <a:noAutofit/>
            </a:bodyPr>
            <a:lstStyle/>
            <a:p>
              <a:endParaRPr sz="2000" kern="0">
                <a:solidFill>
                  <a:srgbClr val="737572">
                    <a:lumMod val="50000"/>
                  </a:srgbClr>
                </a:solidFill>
                <a:latin typeface="Times New Roman" panose="02020603050405020304" pitchFamily="18" charset="0"/>
                <a:ea typeface="Lato"/>
                <a:cs typeface="Times New Roman" panose="02020603050405020304" pitchFamily="18" charset="0"/>
                <a:sym typeface="Lato"/>
              </a:endParaRPr>
            </a:p>
          </p:txBody>
        </p:sp>
        <p:pic>
          <p:nvPicPr>
            <p:cNvPr id="20" name="Shape 430">
              <a:extLst>
                <a:ext uri="{FF2B5EF4-FFF2-40B4-BE49-F238E27FC236}">
                  <a16:creationId xmlns:a16="http://schemas.microsoft.com/office/drawing/2014/main" id="{01E2690A-A84C-9D5C-B425-54303CB8AB33}"/>
                </a:ext>
              </a:extLst>
            </p:cNvPr>
            <p:cNvPicPr preferRelativeResize="0"/>
            <p:nvPr/>
          </p:nvPicPr>
          <p:blipFill>
            <a:blip r:embed="rId5"/>
            <a:stretch>
              <a:fillRect/>
            </a:stretch>
          </p:blipFill>
          <p:spPr>
            <a:xfrm>
              <a:off x="8028856" y="5748284"/>
              <a:ext cx="8232647" cy="594641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" name="Shape 426">
              <a:extLst>
                <a:ext uri="{FF2B5EF4-FFF2-40B4-BE49-F238E27FC236}">
                  <a16:creationId xmlns:a16="http://schemas.microsoft.com/office/drawing/2014/main" id="{55D4455F-3B45-5041-5605-5C7A5FB8AA08}"/>
                </a:ext>
              </a:extLst>
            </p:cNvPr>
            <p:cNvSpPr/>
            <p:nvPr/>
          </p:nvSpPr>
          <p:spPr>
            <a:xfrm>
              <a:off x="18140459" y="6871822"/>
              <a:ext cx="747416" cy="704088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8125" y="50000"/>
                  </a:moveTo>
                  <a:cubicBezTo>
                    <a:pt x="91875" y="78000"/>
                    <a:pt x="91875" y="78000"/>
                    <a:pt x="91875" y="78000"/>
                  </a:cubicBezTo>
                  <a:cubicBezTo>
                    <a:pt x="97500" y="114000"/>
                    <a:pt x="97500" y="114000"/>
                    <a:pt x="97500" y="114000"/>
                  </a:cubicBezTo>
                  <a:cubicBezTo>
                    <a:pt x="97500" y="116000"/>
                    <a:pt x="97500" y="116000"/>
                    <a:pt x="97500" y="116000"/>
                  </a:cubicBezTo>
                  <a:cubicBezTo>
                    <a:pt x="97500" y="118000"/>
                    <a:pt x="97500" y="120000"/>
                    <a:pt x="95625" y="120000"/>
                  </a:cubicBezTo>
                  <a:cubicBezTo>
                    <a:pt x="93750" y="120000"/>
                    <a:pt x="93750" y="120000"/>
                    <a:pt x="91875" y="120000"/>
                  </a:cubicBezTo>
                  <a:cubicBezTo>
                    <a:pt x="60000" y="102000"/>
                    <a:pt x="60000" y="102000"/>
                    <a:pt x="60000" y="102000"/>
                  </a:cubicBezTo>
                  <a:cubicBezTo>
                    <a:pt x="28125" y="120000"/>
                    <a:pt x="28125" y="120000"/>
                    <a:pt x="28125" y="120000"/>
                  </a:cubicBezTo>
                  <a:cubicBezTo>
                    <a:pt x="26250" y="120000"/>
                    <a:pt x="26250" y="120000"/>
                    <a:pt x="24375" y="120000"/>
                  </a:cubicBezTo>
                  <a:cubicBezTo>
                    <a:pt x="22500" y="120000"/>
                    <a:pt x="22500" y="118000"/>
                    <a:pt x="22500" y="116000"/>
                  </a:cubicBezTo>
                  <a:cubicBezTo>
                    <a:pt x="22500" y="116000"/>
                    <a:pt x="22500" y="116000"/>
                    <a:pt x="22500" y="114000"/>
                  </a:cubicBezTo>
                  <a:cubicBezTo>
                    <a:pt x="28125" y="78000"/>
                    <a:pt x="28125" y="78000"/>
                    <a:pt x="28125" y="78000"/>
                  </a:cubicBezTo>
                  <a:cubicBezTo>
                    <a:pt x="1875" y="50000"/>
                    <a:pt x="1875" y="50000"/>
                    <a:pt x="1875" y="50000"/>
                  </a:cubicBezTo>
                  <a:cubicBezTo>
                    <a:pt x="1875" y="50000"/>
                    <a:pt x="0" y="48000"/>
                    <a:pt x="0" y="46000"/>
                  </a:cubicBezTo>
                  <a:cubicBezTo>
                    <a:pt x="0" y="44000"/>
                    <a:pt x="3750" y="44000"/>
                    <a:pt x="5625" y="44000"/>
                  </a:cubicBezTo>
                  <a:cubicBezTo>
                    <a:pt x="41250" y="38000"/>
                    <a:pt x="41250" y="38000"/>
                    <a:pt x="41250" y="38000"/>
                  </a:cubicBezTo>
                  <a:cubicBezTo>
                    <a:pt x="56250" y="2000"/>
                    <a:pt x="56250" y="2000"/>
                    <a:pt x="56250" y="2000"/>
                  </a:cubicBezTo>
                  <a:cubicBezTo>
                    <a:pt x="58125" y="2000"/>
                    <a:pt x="58125" y="0"/>
                    <a:pt x="60000" y="0"/>
                  </a:cubicBezTo>
                  <a:cubicBezTo>
                    <a:pt x="61875" y="0"/>
                    <a:pt x="63750" y="2000"/>
                    <a:pt x="63750" y="2000"/>
                  </a:cubicBezTo>
                  <a:cubicBezTo>
                    <a:pt x="78750" y="38000"/>
                    <a:pt x="78750" y="38000"/>
                    <a:pt x="78750" y="38000"/>
                  </a:cubicBezTo>
                  <a:cubicBezTo>
                    <a:pt x="114375" y="44000"/>
                    <a:pt x="114375" y="44000"/>
                    <a:pt x="114375" y="44000"/>
                  </a:cubicBezTo>
                  <a:cubicBezTo>
                    <a:pt x="116250" y="44000"/>
                    <a:pt x="120000" y="44000"/>
                    <a:pt x="120000" y="46000"/>
                  </a:cubicBezTo>
                  <a:cubicBezTo>
                    <a:pt x="120000" y="48000"/>
                    <a:pt x="118125" y="50000"/>
                    <a:pt x="118125" y="5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45713" tIns="22850" rIns="45713" bIns="22850" anchor="t" anchorCtr="0">
              <a:noAutofit/>
            </a:bodyPr>
            <a:lstStyle/>
            <a:p>
              <a:endParaRPr sz="2000" kern="0">
                <a:solidFill>
                  <a:srgbClr val="737572">
                    <a:lumMod val="50000"/>
                  </a:srgbClr>
                </a:solidFill>
                <a:latin typeface="Times New Roman" panose="02020603050405020304" pitchFamily="18" charset="0"/>
                <a:ea typeface="Lato"/>
                <a:cs typeface="Times New Roman" panose="02020603050405020304" pitchFamily="18" charset="0"/>
                <a:sym typeface="Lato"/>
              </a:endParaRPr>
            </a:p>
          </p:txBody>
        </p:sp>
        <p:sp>
          <p:nvSpPr>
            <p:cNvPr id="22" name="Shape 426">
              <a:extLst>
                <a:ext uri="{FF2B5EF4-FFF2-40B4-BE49-F238E27FC236}">
                  <a16:creationId xmlns:a16="http://schemas.microsoft.com/office/drawing/2014/main" id="{A7870063-244B-1791-1EA3-D30FC461E00C}"/>
                </a:ext>
              </a:extLst>
            </p:cNvPr>
            <p:cNvSpPr/>
            <p:nvPr/>
          </p:nvSpPr>
          <p:spPr>
            <a:xfrm>
              <a:off x="18140459" y="9476766"/>
              <a:ext cx="747416" cy="704088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8125" y="50000"/>
                  </a:moveTo>
                  <a:cubicBezTo>
                    <a:pt x="91875" y="78000"/>
                    <a:pt x="91875" y="78000"/>
                    <a:pt x="91875" y="78000"/>
                  </a:cubicBezTo>
                  <a:cubicBezTo>
                    <a:pt x="97500" y="114000"/>
                    <a:pt x="97500" y="114000"/>
                    <a:pt x="97500" y="114000"/>
                  </a:cubicBezTo>
                  <a:cubicBezTo>
                    <a:pt x="97500" y="116000"/>
                    <a:pt x="97500" y="116000"/>
                    <a:pt x="97500" y="116000"/>
                  </a:cubicBezTo>
                  <a:cubicBezTo>
                    <a:pt x="97500" y="118000"/>
                    <a:pt x="97500" y="120000"/>
                    <a:pt x="95625" y="120000"/>
                  </a:cubicBezTo>
                  <a:cubicBezTo>
                    <a:pt x="93750" y="120000"/>
                    <a:pt x="93750" y="120000"/>
                    <a:pt x="91875" y="120000"/>
                  </a:cubicBezTo>
                  <a:cubicBezTo>
                    <a:pt x="60000" y="102000"/>
                    <a:pt x="60000" y="102000"/>
                    <a:pt x="60000" y="102000"/>
                  </a:cubicBezTo>
                  <a:cubicBezTo>
                    <a:pt x="28125" y="120000"/>
                    <a:pt x="28125" y="120000"/>
                    <a:pt x="28125" y="120000"/>
                  </a:cubicBezTo>
                  <a:cubicBezTo>
                    <a:pt x="26250" y="120000"/>
                    <a:pt x="26250" y="120000"/>
                    <a:pt x="24375" y="120000"/>
                  </a:cubicBezTo>
                  <a:cubicBezTo>
                    <a:pt x="22500" y="120000"/>
                    <a:pt x="22500" y="118000"/>
                    <a:pt x="22500" y="116000"/>
                  </a:cubicBezTo>
                  <a:cubicBezTo>
                    <a:pt x="22500" y="116000"/>
                    <a:pt x="22500" y="116000"/>
                    <a:pt x="22500" y="114000"/>
                  </a:cubicBezTo>
                  <a:cubicBezTo>
                    <a:pt x="28125" y="78000"/>
                    <a:pt x="28125" y="78000"/>
                    <a:pt x="28125" y="78000"/>
                  </a:cubicBezTo>
                  <a:cubicBezTo>
                    <a:pt x="1875" y="50000"/>
                    <a:pt x="1875" y="50000"/>
                    <a:pt x="1875" y="50000"/>
                  </a:cubicBezTo>
                  <a:cubicBezTo>
                    <a:pt x="1875" y="50000"/>
                    <a:pt x="0" y="48000"/>
                    <a:pt x="0" y="46000"/>
                  </a:cubicBezTo>
                  <a:cubicBezTo>
                    <a:pt x="0" y="44000"/>
                    <a:pt x="3750" y="44000"/>
                    <a:pt x="5625" y="44000"/>
                  </a:cubicBezTo>
                  <a:cubicBezTo>
                    <a:pt x="41250" y="38000"/>
                    <a:pt x="41250" y="38000"/>
                    <a:pt x="41250" y="38000"/>
                  </a:cubicBezTo>
                  <a:cubicBezTo>
                    <a:pt x="56250" y="2000"/>
                    <a:pt x="56250" y="2000"/>
                    <a:pt x="56250" y="2000"/>
                  </a:cubicBezTo>
                  <a:cubicBezTo>
                    <a:pt x="58125" y="2000"/>
                    <a:pt x="58125" y="0"/>
                    <a:pt x="60000" y="0"/>
                  </a:cubicBezTo>
                  <a:cubicBezTo>
                    <a:pt x="61875" y="0"/>
                    <a:pt x="63750" y="2000"/>
                    <a:pt x="63750" y="2000"/>
                  </a:cubicBezTo>
                  <a:cubicBezTo>
                    <a:pt x="78750" y="38000"/>
                    <a:pt x="78750" y="38000"/>
                    <a:pt x="78750" y="38000"/>
                  </a:cubicBezTo>
                  <a:cubicBezTo>
                    <a:pt x="114375" y="44000"/>
                    <a:pt x="114375" y="44000"/>
                    <a:pt x="114375" y="44000"/>
                  </a:cubicBezTo>
                  <a:cubicBezTo>
                    <a:pt x="116250" y="44000"/>
                    <a:pt x="120000" y="44000"/>
                    <a:pt x="120000" y="46000"/>
                  </a:cubicBezTo>
                  <a:cubicBezTo>
                    <a:pt x="120000" y="48000"/>
                    <a:pt x="118125" y="50000"/>
                    <a:pt x="118125" y="5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45713" tIns="22850" rIns="45713" bIns="22850" anchor="t" anchorCtr="0">
              <a:noAutofit/>
            </a:bodyPr>
            <a:lstStyle/>
            <a:p>
              <a:endParaRPr sz="2000" kern="0">
                <a:solidFill>
                  <a:srgbClr val="737572">
                    <a:lumMod val="50000"/>
                  </a:srgbClr>
                </a:solidFill>
                <a:latin typeface="Times New Roman" panose="02020603050405020304" pitchFamily="18" charset="0"/>
                <a:ea typeface="Lato"/>
                <a:cs typeface="Times New Roman" panose="02020603050405020304" pitchFamily="18" charset="0"/>
                <a:sym typeface="Lato"/>
              </a:endParaRPr>
            </a:p>
          </p:txBody>
        </p:sp>
        <p:sp>
          <p:nvSpPr>
            <p:cNvPr id="23" name="Shape 426">
              <a:extLst>
                <a:ext uri="{FF2B5EF4-FFF2-40B4-BE49-F238E27FC236}">
                  <a16:creationId xmlns:a16="http://schemas.microsoft.com/office/drawing/2014/main" id="{4EFCE7D8-43BB-E1E2-A774-B66486A0A34A}"/>
                </a:ext>
              </a:extLst>
            </p:cNvPr>
            <p:cNvSpPr/>
            <p:nvPr/>
          </p:nvSpPr>
          <p:spPr>
            <a:xfrm>
              <a:off x="5488920" y="6841525"/>
              <a:ext cx="747416" cy="704088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8125" y="50000"/>
                  </a:moveTo>
                  <a:cubicBezTo>
                    <a:pt x="91875" y="78000"/>
                    <a:pt x="91875" y="78000"/>
                    <a:pt x="91875" y="78000"/>
                  </a:cubicBezTo>
                  <a:cubicBezTo>
                    <a:pt x="97500" y="114000"/>
                    <a:pt x="97500" y="114000"/>
                    <a:pt x="97500" y="114000"/>
                  </a:cubicBezTo>
                  <a:cubicBezTo>
                    <a:pt x="97500" y="116000"/>
                    <a:pt x="97500" y="116000"/>
                    <a:pt x="97500" y="116000"/>
                  </a:cubicBezTo>
                  <a:cubicBezTo>
                    <a:pt x="97500" y="118000"/>
                    <a:pt x="97500" y="120000"/>
                    <a:pt x="95625" y="120000"/>
                  </a:cubicBezTo>
                  <a:cubicBezTo>
                    <a:pt x="93750" y="120000"/>
                    <a:pt x="93750" y="120000"/>
                    <a:pt x="91875" y="120000"/>
                  </a:cubicBezTo>
                  <a:cubicBezTo>
                    <a:pt x="60000" y="102000"/>
                    <a:pt x="60000" y="102000"/>
                    <a:pt x="60000" y="102000"/>
                  </a:cubicBezTo>
                  <a:cubicBezTo>
                    <a:pt x="28125" y="120000"/>
                    <a:pt x="28125" y="120000"/>
                    <a:pt x="28125" y="120000"/>
                  </a:cubicBezTo>
                  <a:cubicBezTo>
                    <a:pt x="26250" y="120000"/>
                    <a:pt x="26250" y="120000"/>
                    <a:pt x="24375" y="120000"/>
                  </a:cubicBezTo>
                  <a:cubicBezTo>
                    <a:pt x="22500" y="120000"/>
                    <a:pt x="22500" y="118000"/>
                    <a:pt x="22500" y="116000"/>
                  </a:cubicBezTo>
                  <a:cubicBezTo>
                    <a:pt x="22500" y="116000"/>
                    <a:pt x="22500" y="116000"/>
                    <a:pt x="22500" y="114000"/>
                  </a:cubicBezTo>
                  <a:cubicBezTo>
                    <a:pt x="28125" y="78000"/>
                    <a:pt x="28125" y="78000"/>
                    <a:pt x="28125" y="78000"/>
                  </a:cubicBezTo>
                  <a:cubicBezTo>
                    <a:pt x="1875" y="50000"/>
                    <a:pt x="1875" y="50000"/>
                    <a:pt x="1875" y="50000"/>
                  </a:cubicBezTo>
                  <a:cubicBezTo>
                    <a:pt x="1875" y="50000"/>
                    <a:pt x="0" y="48000"/>
                    <a:pt x="0" y="46000"/>
                  </a:cubicBezTo>
                  <a:cubicBezTo>
                    <a:pt x="0" y="44000"/>
                    <a:pt x="3750" y="44000"/>
                    <a:pt x="5625" y="44000"/>
                  </a:cubicBezTo>
                  <a:cubicBezTo>
                    <a:pt x="41250" y="38000"/>
                    <a:pt x="41250" y="38000"/>
                    <a:pt x="41250" y="38000"/>
                  </a:cubicBezTo>
                  <a:cubicBezTo>
                    <a:pt x="56250" y="2000"/>
                    <a:pt x="56250" y="2000"/>
                    <a:pt x="56250" y="2000"/>
                  </a:cubicBezTo>
                  <a:cubicBezTo>
                    <a:pt x="58125" y="2000"/>
                    <a:pt x="58125" y="0"/>
                    <a:pt x="60000" y="0"/>
                  </a:cubicBezTo>
                  <a:cubicBezTo>
                    <a:pt x="61875" y="0"/>
                    <a:pt x="63750" y="2000"/>
                    <a:pt x="63750" y="2000"/>
                  </a:cubicBezTo>
                  <a:cubicBezTo>
                    <a:pt x="78750" y="38000"/>
                    <a:pt x="78750" y="38000"/>
                    <a:pt x="78750" y="38000"/>
                  </a:cubicBezTo>
                  <a:cubicBezTo>
                    <a:pt x="114375" y="44000"/>
                    <a:pt x="114375" y="44000"/>
                    <a:pt x="114375" y="44000"/>
                  </a:cubicBezTo>
                  <a:cubicBezTo>
                    <a:pt x="116250" y="44000"/>
                    <a:pt x="120000" y="44000"/>
                    <a:pt x="120000" y="46000"/>
                  </a:cubicBezTo>
                  <a:cubicBezTo>
                    <a:pt x="120000" y="48000"/>
                    <a:pt x="118125" y="50000"/>
                    <a:pt x="118125" y="5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45713" tIns="22850" rIns="45713" bIns="22850" anchor="t" anchorCtr="0">
              <a:noAutofit/>
            </a:bodyPr>
            <a:lstStyle/>
            <a:p>
              <a:endParaRPr sz="2000" kern="0">
                <a:solidFill>
                  <a:srgbClr val="737572">
                    <a:lumMod val="50000"/>
                  </a:srgbClr>
                </a:solidFill>
                <a:latin typeface="Times New Roman" panose="02020603050405020304" pitchFamily="18" charset="0"/>
                <a:ea typeface="Lato"/>
                <a:cs typeface="Times New Roman" panose="02020603050405020304" pitchFamily="18" charset="0"/>
                <a:sym typeface="Lato"/>
              </a:endParaRPr>
            </a:p>
          </p:txBody>
        </p:sp>
      </p:grpSp>
      <p:pic>
        <p:nvPicPr>
          <p:cNvPr id="28" name="Picture 2" descr="https://lh5.googleusercontent.com/NUP3FvxXH35_1trbRsNUN8kQ8swMAoIE8CC-KvNAJTvMjj0DSxRK-NhrqcKkqEkIYvi2jfs7wjVYAm0CPvp4gbvJ_8ViwtjRdyiBp86QrrV3cnHquOJ8d_u_nPjbMK0SZV75XRPm">
            <a:extLst>
              <a:ext uri="{FF2B5EF4-FFF2-40B4-BE49-F238E27FC236}">
                <a16:creationId xmlns:a16="http://schemas.microsoft.com/office/drawing/2014/main" id="{BCDCDCA2-807C-CF56-C236-CDB4F118D1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0539" y="1553104"/>
            <a:ext cx="4142763" cy="3075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FDF5EEEB-6F1B-497D-1885-A70AFEDEB45F}"/>
              </a:ext>
            </a:extLst>
          </p:cNvPr>
          <p:cNvSpPr/>
          <p:nvPr/>
        </p:nvSpPr>
        <p:spPr>
          <a:xfrm>
            <a:off x="5003784" y="1607865"/>
            <a:ext cx="2176272" cy="3463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kern="0" dirty="0">
                <a:solidFill>
                  <a:srgbClr val="FFFFFF"/>
                </a:solidFill>
                <a:latin typeface="Arial"/>
                <a:sym typeface="Arial"/>
              </a:rPr>
              <a:t>UAV Applications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9639239-BFD9-3DC0-8A7E-16661524FF5A}"/>
              </a:ext>
            </a:extLst>
          </p:cNvPr>
          <p:cNvSpPr txBox="1"/>
          <p:nvPr/>
        </p:nvSpPr>
        <p:spPr>
          <a:xfrm>
            <a:off x="7971583" y="4466682"/>
            <a:ext cx="28565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7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[3]</a:t>
            </a:r>
          </a:p>
        </p:txBody>
      </p:sp>
      <p:sp>
        <p:nvSpPr>
          <p:cNvPr id="36" name="Slide Number Placeholder 24">
            <a:extLst>
              <a:ext uri="{FF2B5EF4-FFF2-40B4-BE49-F238E27FC236}">
                <a16:creationId xmlns:a16="http://schemas.microsoft.com/office/drawing/2014/main" id="{C33E75A2-9047-BF66-E5A5-413A501B7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/>
          <a:lstStyle/>
          <a:p>
            <a:fld id="{D5750813-50C2-431F-B0D6-554488AA059D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0551061"/>
      </p:ext>
    </p:extLst>
  </p:cSld>
  <p:clrMapOvr>
    <a:masterClrMapping/>
  </p:clrMapOvr>
  <p:transition spd="slow">
    <p:cut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E19A301-58A9-7B6F-443A-D563507F5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E1B0A-9451-457F-B22C-98904947DD8B}" type="slidenum">
              <a:rPr lang="en-GB" smtClean="0"/>
              <a:t>40</a:t>
            </a:fld>
            <a:endParaRPr lang="en-GB"/>
          </a:p>
        </p:txBody>
      </p:sp>
      <p:sp>
        <p:nvSpPr>
          <p:cNvPr id="24" name="Shape 667">
            <a:extLst>
              <a:ext uri="{FF2B5EF4-FFF2-40B4-BE49-F238E27FC236}">
                <a16:creationId xmlns:a16="http://schemas.microsoft.com/office/drawing/2014/main" id="{D16DC828-6992-C11E-991E-7C11C71B0BD0}"/>
              </a:ext>
            </a:extLst>
          </p:cNvPr>
          <p:cNvSpPr txBox="1"/>
          <p:nvPr/>
        </p:nvSpPr>
        <p:spPr>
          <a:xfrm>
            <a:off x="357374" y="376525"/>
            <a:ext cx="10772808" cy="615430"/>
          </a:xfrm>
          <a:prstGeom prst="rect">
            <a:avLst/>
          </a:prstGeom>
          <a:noFill/>
          <a:ln>
            <a:noFill/>
          </a:ln>
        </p:spPr>
        <p:txBody>
          <a:bodyPr lIns="45713" tIns="22850" rIns="45713" bIns="22850" anchor="t" anchorCtr="0">
            <a:noAutofit/>
          </a:bodyPr>
          <a:lstStyle/>
          <a:p>
            <a:pPr lvl="0">
              <a:lnSpc>
                <a:spcPct val="80000"/>
              </a:lnSpc>
              <a:buSzPct val="25000"/>
            </a:pPr>
            <a:r>
              <a:rPr lang="en-GB" sz="2400" b="1" dirty="0">
                <a:solidFill>
                  <a:schemeClr val="accent3">
                    <a:lumMod val="50000"/>
                  </a:schemeClr>
                </a:solidFill>
                <a:latin typeface="Lato"/>
                <a:ea typeface="Lato"/>
                <a:cs typeface="Lato"/>
                <a:sym typeface="Lato"/>
              </a:rPr>
              <a:t>References</a:t>
            </a:r>
            <a:endParaRPr lang="en-US" sz="2400" b="1" dirty="0">
              <a:solidFill>
                <a:schemeClr val="accent3">
                  <a:lumMod val="50000"/>
                </a:schemeClr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DB90936-5325-E915-30AD-0F0BDDF11F8F}"/>
              </a:ext>
            </a:extLst>
          </p:cNvPr>
          <p:cNvSpPr txBox="1"/>
          <p:nvPr/>
        </p:nvSpPr>
        <p:spPr>
          <a:xfrm>
            <a:off x="357374" y="991955"/>
            <a:ext cx="11477252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Low"/>
            <a:r>
              <a:rPr lang="en-GB" sz="2000" dirty="0"/>
              <a:t>[1] Trivedi, K., &amp; Bobbio, A. (2017). Phase-Type Expansion. In Reliability and Availability Engineering: Modelling, Analysis, and Applications (pp. 551-574). Cambridge: Cambridge University Press. </a:t>
            </a:r>
          </a:p>
          <a:p>
            <a:pPr algn="justLow"/>
            <a:endParaRPr lang="en-GB" sz="1000" dirty="0"/>
          </a:p>
          <a:p>
            <a:pPr algn="justLow"/>
            <a:r>
              <a:rPr lang="en-GB" sz="2000" dirty="0"/>
              <a:t>[2] Aslansefat, K., Marques, F., </a:t>
            </a:r>
            <a:r>
              <a:rPr lang="en-GB" sz="2000" dirty="0" err="1"/>
              <a:t>Mendonça</a:t>
            </a:r>
            <a:r>
              <a:rPr lang="en-GB" sz="2000" dirty="0"/>
              <a:t>, R., &amp; </a:t>
            </a:r>
            <a:r>
              <a:rPr lang="en-GB" sz="2000" dirty="0" err="1"/>
              <a:t>Barata</a:t>
            </a:r>
            <a:r>
              <a:rPr lang="en-GB" sz="2000" dirty="0"/>
              <a:t>, J. (2019, May). A </a:t>
            </a:r>
            <a:r>
              <a:rPr lang="en-GB" sz="2000" dirty="0" err="1"/>
              <a:t>markov</a:t>
            </a:r>
            <a:r>
              <a:rPr lang="en-GB" sz="2000" dirty="0"/>
              <a:t> process-based approach for reliability evaluation of the propulsion system in multi-rotor drones. In Doctoral Conference on Computing, Electrical and Industrial Systems (pp. 91-98). Springer.</a:t>
            </a:r>
          </a:p>
          <a:p>
            <a:pPr algn="justLow"/>
            <a:endParaRPr lang="en-GB" sz="1000" dirty="0"/>
          </a:p>
          <a:p>
            <a:pPr algn="justLow"/>
            <a:r>
              <a:rPr lang="en-GB" sz="2000" dirty="0"/>
              <a:t>[3] Kabir, S., Aslansefat, K., Sorokos, I., Papadopoulos, Y., &amp; Gheraibia, Y. (2019, October). A conceptual framework to incorporate complex basic events in </a:t>
            </a:r>
            <a:r>
              <a:rPr lang="en-GB" sz="2000" dirty="0" err="1"/>
              <a:t>HiP</a:t>
            </a:r>
            <a:r>
              <a:rPr lang="en-GB" sz="2000" dirty="0"/>
              <a:t>-HOPS. In International Symposium on Model-Based Safety and Assessment (pp. 109-124). Springer.</a:t>
            </a:r>
          </a:p>
          <a:p>
            <a:pPr algn="justLow"/>
            <a:endParaRPr lang="en-GB" sz="1000" dirty="0"/>
          </a:p>
          <a:p>
            <a:pPr algn="justLow"/>
            <a:r>
              <a:rPr lang="en-GB" sz="2000" dirty="0"/>
              <a:t>[4] </a:t>
            </a:r>
            <a:r>
              <a:rPr lang="en-GB" sz="2000" dirty="0" err="1"/>
              <a:t>Ottavi</a:t>
            </a:r>
            <a:r>
              <a:rPr lang="en-GB" sz="2000" dirty="0"/>
              <a:t>, M., </a:t>
            </a:r>
            <a:r>
              <a:rPr lang="en-GB" sz="2000" dirty="0" err="1"/>
              <a:t>Pontarelli</a:t>
            </a:r>
            <a:r>
              <a:rPr lang="en-GB" sz="2000" dirty="0"/>
              <a:t>, S., </a:t>
            </a:r>
            <a:r>
              <a:rPr lang="en-GB" sz="2000" dirty="0" err="1"/>
              <a:t>Gizopoulos</a:t>
            </a:r>
            <a:r>
              <a:rPr lang="en-GB" sz="2000" dirty="0"/>
              <a:t>, D., </a:t>
            </a:r>
            <a:r>
              <a:rPr lang="en-GB" sz="2000" dirty="0" err="1"/>
              <a:t>Bolchini</a:t>
            </a:r>
            <a:r>
              <a:rPr lang="en-GB" sz="2000" dirty="0"/>
              <a:t>, C., Michael, M.K., </a:t>
            </a:r>
            <a:r>
              <a:rPr lang="en-GB" sz="2000" dirty="0" err="1"/>
              <a:t>Anghel</a:t>
            </a:r>
            <a:r>
              <a:rPr lang="en-GB" sz="2000" dirty="0"/>
              <a:t>, L., </a:t>
            </a:r>
            <a:r>
              <a:rPr lang="en-GB" sz="2000" dirty="0" err="1"/>
              <a:t>Tahoori</a:t>
            </a:r>
            <a:r>
              <a:rPr lang="en-GB" sz="2000" dirty="0"/>
              <a:t>, M., Paschalis, A., </a:t>
            </a:r>
            <a:r>
              <a:rPr lang="en-GB" sz="2000" dirty="0" err="1"/>
              <a:t>Reviriego</a:t>
            </a:r>
            <a:r>
              <a:rPr lang="en-GB" sz="2000" dirty="0"/>
              <a:t>, P., </a:t>
            </a:r>
            <a:r>
              <a:rPr lang="en-GB" sz="2000" dirty="0" err="1"/>
              <a:t>Bringmann</a:t>
            </a:r>
            <a:r>
              <a:rPr lang="en-GB" sz="2000" dirty="0"/>
              <a:t>, O., et al.: Dependable multicore architectures at nanoscale: The view from </a:t>
            </a:r>
            <a:r>
              <a:rPr lang="en-GB" sz="2000" dirty="0" err="1"/>
              <a:t>europe</a:t>
            </a:r>
            <a:r>
              <a:rPr lang="en-GB" sz="2000" dirty="0"/>
              <a:t>. IEEE Design &amp; Test, 32(2), 17–28 (2014).</a:t>
            </a:r>
          </a:p>
          <a:p>
            <a:pPr algn="justLow"/>
            <a:endParaRPr lang="en-GB" sz="1000" dirty="0"/>
          </a:p>
          <a:p>
            <a:pPr algn="justLow"/>
            <a:r>
              <a:rPr lang="en-GB" sz="2000" dirty="0"/>
              <a:t>[5] </a:t>
            </a:r>
            <a:r>
              <a:rPr lang="en-GB" sz="2000" dirty="0" err="1"/>
              <a:t>Armengaud</a:t>
            </a:r>
            <a:r>
              <a:rPr lang="en-GB" sz="2000" dirty="0"/>
              <a:t>, E., Schneider, D., Reich, J., Sorokos, I., Papadopoulos, Y., Zeller, M., ... &amp; Kabir, S. (2021, February). DDI: A novel technology and innovation model for dependable, collaborative and autonomous systems. In 2021 Design, Automation &amp; Test in Europe Conference &amp; Exhibition (DATE) (pp. 1626-1631).  </a:t>
            </a:r>
          </a:p>
        </p:txBody>
      </p:sp>
    </p:spTree>
    <p:extLst>
      <p:ext uri="{BB962C8B-B14F-4D97-AF65-F5344CB8AC3E}">
        <p14:creationId xmlns:p14="http://schemas.microsoft.com/office/powerpoint/2010/main" val="267447337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5" name="Shape 3115"/>
          <p:cNvPicPr preferRelativeResize="0"/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88" y="893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Shape 3116">
            <a:extLst>
              <a:ext uri="{FF2B5EF4-FFF2-40B4-BE49-F238E27FC236}">
                <a16:creationId xmlns:a16="http://schemas.microsoft.com/office/drawing/2014/main" id="{7181A29E-132B-4BC1-8003-F5BDC289DAE1}"/>
              </a:ext>
            </a:extLst>
          </p:cNvPr>
          <p:cNvSpPr/>
          <p:nvPr/>
        </p:nvSpPr>
        <p:spPr>
          <a:xfrm>
            <a:off x="1588" y="0"/>
            <a:ext cx="12195150" cy="6858000"/>
          </a:xfrm>
          <a:prstGeom prst="rect">
            <a:avLst/>
          </a:prstGeom>
          <a:solidFill>
            <a:schemeClr val="accent3">
              <a:lumMod val="50000"/>
              <a:alpha val="78823"/>
            </a:schemeClr>
          </a:solidFill>
          <a:ln>
            <a:noFill/>
          </a:ln>
        </p:spPr>
        <p:txBody>
          <a:bodyPr lIns="109700" tIns="54850" rIns="109700" bIns="5485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153C02EA-949C-4762-A138-B6F1851CAE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7574" y="1608874"/>
            <a:ext cx="8180298" cy="3804373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grpSp>
        <p:nvGrpSpPr>
          <p:cNvPr id="37" name="Shape 3055">
            <a:extLst>
              <a:ext uri="{FF2B5EF4-FFF2-40B4-BE49-F238E27FC236}">
                <a16:creationId xmlns:a16="http://schemas.microsoft.com/office/drawing/2014/main" id="{A5491ECA-86D7-44EF-AEF8-97D4DE58DA60}"/>
              </a:ext>
            </a:extLst>
          </p:cNvPr>
          <p:cNvGrpSpPr/>
          <p:nvPr/>
        </p:nvGrpSpPr>
        <p:grpSpPr>
          <a:xfrm>
            <a:off x="3827282" y="478303"/>
            <a:ext cx="4581427" cy="704385"/>
            <a:chOff x="7651388" y="956605"/>
            <a:chExt cx="9162853" cy="1408770"/>
          </a:xfrm>
        </p:grpSpPr>
        <p:sp>
          <p:nvSpPr>
            <p:cNvPr id="38" name="Shape 3056">
              <a:extLst>
                <a:ext uri="{FF2B5EF4-FFF2-40B4-BE49-F238E27FC236}">
                  <a16:creationId xmlns:a16="http://schemas.microsoft.com/office/drawing/2014/main" id="{3CCC4045-9A35-43EC-9508-217F3D22E692}"/>
                </a:ext>
              </a:extLst>
            </p:cNvPr>
            <p:cNvSpPr txBox="1"/>
            <p:nvPr/>
          </p:nvSpPr>
          <p:spPr>
            <a:xfrm>
              <a:off x="8126799" y="956605"/>
              <a:ext cx="8124375" cy="861773"/>
            </a:xfrm>
            <a:prstGeom prst="rect">
              <a:avLst/>
            </a:prstGeom>
            <a:noFill/>
            <a:ln>
              <a:noFill/>
            </a:ln>
          </p:spPr>
          <p:txBody>
            <a:bodyPr lIns="45713" tIns="22850" rIns="45713" bIns="22850" anchor="t" anchorCtr="0">
              <a:noAutofit/>
            </a:bodyPr>
            <a:lstStyle/>
            <a:p>
              <a:pPr algn="ctr">
                <a:lnSpc>
                  <a:spcPct val="80000"/>
                </a:lnSpc>
                <a:buSzPct val="25000"/>
              </a:pPr>
              <a:r>
                <a:rPr lang="en-US" sz="2700" dirty="0">
                  <a:solidFill>
                    <a:schemeClr val="bg1">
                      <a:lumMod val="85000"/>
                    </a:schemeClr>
                  </a:solidFill>
                  <a:latin typeface="Lato"/>
                  <a:ea typeface="Lato"/>
                  <a:cs typeface="Lato"/>
                  <a:sym typeface="Lato"/>
                </a:rPr>
                <a:t>Thanks for Your Attention</a:t>
              </a:r>
            </a:p>
          </p:txBody>
        </p:sp>
        <p:sp>
          <p:nvSpPr>
            <p:cNvPr id="39" name="Shape 3057">
              <a:extLst>
                <a:ext uri="{FF2B5EF4-FFF2-40B4-BE49-F238E27FC236}">
                  <a16:creationId xmlns:a16="http://schemas.microsoft.com/office/drawing/2014/main" id="{5B071AD8-0EF5-4B9D-A9FD-AB0AAB6AD251}"/>
                </a:ext>
              </a:extLst>
            </p:cNvPr>
            <p:cNvSpPr txBox="1"/>
            <p:nvPr/>
          </p:nvSpPr>
          <p:spPr>
            <a:xfrm>
              <a:off x="7651388" y="1879075"/>
              <a:ext cx="9162853" cy="486300"/>
            </a:xfrm>
            <a:prstGeom prst="rect">
              <a:avLst/>
            </a:prstGeom>
            <a:noFill/>
            <a:ln>
              <a:noFill/>
            </a:ln>
          </p:spPr>
          <p:txBody>
            <a:bodyPr lIns="45713" tIns="22850" rIns="45713" bIns="22850" anchor="t" anchorCtr="0">
              <a:noAutofit/>
            </a:bodyPr>
            <a:lstStyle/>
            <a:p>
              <a:pPr algn="ctr">
                <a:lnSpc>
                  <a:spcPct val="80000"/>
                </a:lnSpc>
                <a:buSzPct val="25000"/>
              </a:pPr>
              <a:r>
                <a:rPr lang="en-US" sz="1600" dirty="0">
                  <a:solidFill>
                    <a:schemeClr val="bg2">
                      <a:lumMod val="40000"/>
                      <a:lumOff val="60000"/>
                    </a:schemeClr>
                  </a:solidFill>
                  <a:latin typeface="Lato"/>
                  <a:ea typeface="Lato"/>
                  <a:cs typeface="Lato"/>
                  <a:sym typeface="Lato"/>
                </a:rPr>
                <a:t>If you have any question, please feel free to ask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08031482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238A0DD-F292-1380-51A2-8397A52AE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E1B0A-9451-457F-B22C-98904947DD8B}" type="slidenum">
              <a:rPr lang="en-GB" smtClean="0"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503791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91C94AD-CE55-4E5D-24E9-CB12E3E4AD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E1B0A-9451-457F-B22C-98904947DD8B}" type="slidenum">
              <a:rPr lang="en-GB" smtClean="0"/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77024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CAF4660-29FB-FAC1-A67C-86B80878EE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E1B0A-9451-457F-B22C-98904947DD8B}" type="slidenum">
              <a:rPr lang="en-GB" smtClean="0"/>
              <a:t>44</a:t>
            </a:fld>
            <a:endParaRPr lang="en-GB"/>
          </a:p>
        </p:txBody>
      </p:sp>
      <p:sp>
        <p:nvSpPr>
          <p:cNvPr id="5" name="Shape 667">
            <a:extLst>
              <a:ext uri="{FF2B5EF4-FFF2-40B4-BE49-F238E27FC236}">
                <a16:creationId xmlns:a16="http://schemas.microsoft.com/office/drawing/2014/main" id="{DEBE51D3-F6E0-1841-CB01-6AF4D442A46A}"/>
              </a:ext>
            </a:extLst>
          </p:cNvPr>
          <p:cNvSpPr txBox="1"/>
          <p:nvPr/>
        </p:nvSpPr>
        <p:spPr>
          <a:xfrm>
            <a:off x="600075" y="385234"/>
            <a:ext cx="10536627" cy="615430"/>
          </a:xfrm>
          <a:prstGeom prst="rect">
            <a:avLst/>
          </a:prstGeom>
          <a:noFill/>
          <a:ln>
            <a:noFill/>
          </a:ln>
        </p:spPr>
        <p:txBody>
          <a:bodyPr lIns="45713" tIns="22850" rIns="45713" bIns="22850" anchor="t" anchorCtr="0">
            <a:noAutofit/>
          </a:bodyPr>
          <a:lstStyle/>
          <a:p>
            <a:pPr lvl="0">
              <a:lnSpc>
                <a:spcPct val="80000"/>
              </a:lnSpc>
              <a:buSzPct val="25000"/>
            </a:pPr>
            <a:r>
              <a:rPr lang="en-GB" sz="2400" b="1" dirty="0">
                <a:solidFill>
                  <a:schemeClr val="accent3">
                    <a:lumMod val="50000"/>
                  </a:schemeClr>
                </a:solidFill>
                <a:latin typeface="Lato"/>
                <a:ea typeface="Lato"/>
                <a:cs typeface="Lato"/>
                <a:sym typeface="Lato"/>
              </a:rPr>
              <a:t>GPS Failure</a:t>
            </a:r>
            <a:endParaRPr lang="en-US" sz="2400" b="1" dirty="0">
              <a:solidFill>
                <a:schemeClr val="accent3">
                  <a:lumMod val="50000"/>
                </a:schemeClr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E6BB3BE-CBE7-7848-5B0B-E1FF9664D7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7450" y="638175"/>
            <a:ext cx="7277100" cy="558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80782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0F19327-8558-164F-77E4-CD62C19336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941" y="592455"/>
            <a:ext cx="5422493" cy="40668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E6BB3BE-CBE7-7848-5B0B-E1FF9664D7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4100" y="592455"/>
            <a:ext cx="5302198" cy="406687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CAF4660-29FB-FAC1-A67C-86B80878EE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00E1B0A-9451-457F-B22C-98904947DD8B}" type="slidenum">
              <a:rPr lang="en-US" smtClean="0"/>
              <a:pPr>
                <a:spcAft>
                  <a:spcPts val="600"/>
                </a:spcAft>
              </a:pPr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92436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lide Number Placeholder 33">
            <a:extLst>
              <a:ext uri="{FF2B5EF4-FFF2-40B4-BE49-F238E27FC236}">
                <a16:creationId xmlns:a16="http://schemas.microsoft.com/office/drawing/2014/main" id="{CD8FC74F-4B79-46A8-9C25-8B430CC805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50813-50C2-431F-B0D6-554488AA059D}" type="slidenum">
              <a:rPr lang="en-GB" smtClean="0"/>
              <a:t>46</a:t>
            </a:fld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AC84158-A9AA-7246-FC26-3978D7DC11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5796" y="2044570"/>
            <a:ext cx="5334000" cy="4000500"/>
          </a:xfrm>
          <a:prstGeom prst="rect">
            <a:avLst/>
          </a:prstGeom>
        </p:spPr>
      </p:pic>
      <p:grpSp>
        <p:nvGrpSpPr>
          <p:cNvPr id="169" name="Group 168">
            <a:extLst>
              <a:ext uri="{FF2B5EF4-FFF2-40B4-BE49-F238E27FC236}">
                <a16:creationId xmlns:a16="http://schemas.microsoft.com/office/drawing/2014/main" id="{A3A5AE35-1E87-5273-2AB1-965FB4732D3A}"/>
              </a:ext>
            </a:extLst>
          </p:cNvPr>
          <p:cNvGrpSpPr/>
          <p:nvPr/>
        </p:nvGrpSpPr>
        <p:grpSpPr>
          <a:xfrm>
            <a:off x="1195388" y="44450"/>
            <a:ext cx="8014600" cy="4029075"/>
            <a:chOff x="1195388" y="44450"/>
            <a:chExt cx="8014600" cy="4029075"/>
          </a:xfrm>
        </p:grpSpPr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4D173B94-174D-5BA7-CA3F-F3EFE3E4AA7A}"/>
                </a:ext>
              </a:extLst>
            </p:cNvPr>
            <p:cNvSpPr/>
            <p:nvPr/>
          </p:nvSpPr>
          <p:spPr>
            <a:xfrm>
              <a:off x="8314441" y="2677212"/>
              <a:ext cx="895547" cy="622169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68" name="Group 167">
              <a:extLst>
                <a:ext uri="{FF2B5EF4-FFF2-40B4-BE49-F238E27FC236}">
                  <a16:creationId xmlns:a16="http://schemas.microsoft.com/office/drawing/2014/main" id="{FF934F41-7B6A-77F8-F565-8ADCF895F661}"/>
                </a:ext>
              </a:extLst>
            </p:cNvPr>
            <p:cNvGrpSpPr/>
            <p:nvPr/>
          </p:nvGrpSpPr>
          <p:grpSpPr>
            <a:xfrm>
              <a:off x="1195388" y="44450"/>
              <a:ext cx="7127518" cy="4029075"/>
              <a:chOff x="1195388" y="44450"/>
              <a:chExt cx="7127518" cy="4029075"/>
            </a:xfrm>
          </p:grpSpPr>
          <p:sp>
            <p:nvSpPr>
              <p:cNvPr id="7" name="Freeform: Shape 6">
                <a:extLst>
                  <a:ext uri="{FF2B5EF4-FFF2-40B4-BE49-F238E27FC236}">
                    <a16:creationId xmlns:a16="http://schemas.microsoft.com/office/drawing/2014/main" id="{142435F2-0D25-6267-4F80-1DA50CC13BF1}"/>
                  </a:ext>
                </a:extLst>
              </p:cNvPr>
              <p:cNvSpPr/>
              <p:nvPr/>
            </p:nvSpPr>
            <p:spPr>
              <a:xfrm>
                <a:off x="6018245" y="307910"/>
                <a:ext cx="2304661" cy="3303037"/>
              </a:xfrm>
              <a:custGeom>
                <a:avLst/>
                <a:gdLst>
                  <a:gd name="connsiteX0" fmla="*/ 9331 w 2304661"/>
                  <a:gd name="connsiteY0" fmla="*/ 0 h 3303037"/>
                  <a:gd name="connsiteX1" fmla="*/ 2295331 w 2304661"/>
                  <a:gd name="connsiteY1" fmla="*/ 2379306 h 3303037"/>
                  <a:gd name="connsiteX2" fmla="*/ 2304661 w 2304661"/>
                  <a:gd name="connsiteY2" fmla="*/ 2976466 h 3303037"/>
                  <a:gd name="connsiteX3" fmla="*/ 0 w 2304661"/>
                  <a:gd name="connsiteY3" fmla="*/ 3303037 h 3303037"/>
                  <a:gd name="connsiteX4" fmla="*/ 18661 w 2304661"/>
                  <a:gd name="connsiteY4" fmla="*/ 55984 h 3303037"/>
                  <a:gd name="connsiteX5" fmla="*/ 9331 w 2304661"/>
                  <a:gd name="connsiteY5" fmla="*/ 0 h 33030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304661" h="3303037">
                    <a:moveTo>
                      <a:pt x="9331" y="0"/>
                    </a:moveTo>
                    <a:lnTo>
                      <a:pt x="2295331" y="2379306"/>
                    </a:lnTo>
                    <a:lnTo>
                      <a:pt x="2304661" y="2976466"/>
                    </a:lnTo>
                    <a:lnTo>
                      <a:pt x="0" y="3303037"/>
                    </a:lnTo>
                    <a:lnTo>
                      <a:pt x="18661" y="55984"/>
                    </a:lnTo>
                    <a:lnTo>
                      <a:pt x="9331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grpSp>
            <p:nvGrpSpPr>
              <p:cNvPr id="8" name="Group 4">
                <a:extLst>
                  <a:ext uri="{FF2B5EF4-FFF2-40B4-BE49-F238E27FC236}">
                    <a16:creationId xmlns:a16="http://schemas.microsoft.com/office/drawing/2014/main" id="{CB279875-A333-8D0B-29BE-EC13FED34AD9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195388" y="44450"/>
                <a:ext cx="5334000" cy="4029075"/>
                <a:chOff x="753" y="28"/>
                <a:chExt cx="3360" cy="2538"/>
              </a:xfrm>
            </p:grpSpPr>
            <p:sp>
              <p:nvSpPr>
                <p:cNvPr id="9" name="AutoShape 3">
                  <a:extLst>
                    <a:ext uri="{FF2B5EF4-FFF2-40B4-BE49-F238E27FC236}">
                      <a16:creationId xmlns:a16="http://schemas.microsoft.com/office/drawing/2014/main" id="{FFBE7F8C-A89A-B5C9-D310-22508136EED4}"/>
                    </a:ext>
                  </a:extLst>
                </p:cNvPr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753" y="28"/>
                  <a:ext cx="3360" cy="252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0" name="Rectangle 5">
                  <a:extLst>
                    <a:ext uri="{FF2B5EF4-FFF2-40B4-BE49-F238E27FC236}">
                      <a16:creationId xmlns:a16="http://schemas.microsoft.com/office/drawing/2014/main" id="{8CBD4358-45A8-F389-3BBF-44F38489834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92" y="214"/>
                  <a:ext cx="2608" cy="2064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1" name="Line 6">
                  <a:extLst>
                    <a:ext uri="{FF2B5EF4-FFF2-40B4-BE49-F238E27FC236}">
                      <a16:creationId xmlns:a16="http://schemas.microsoft.com/office/drawing/2014/main" id="{E1ABEF03-0EDD-56B7-0F03-735B537503F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192" y="2278"/>
                  <a:ext cx="2608" cy="0"/>
                </a:xfrm>
                <a:prstGeom prst="line">
                  <a:avLst/>
                </a:prstGeom>
                <a:noFill/>
                <a:ln w="6350" cap="flat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2" name="Line 7">
                  <a:extLst>
                    <a:ext uri="{FF2B5EF4-FFF2-40B4-BE49-F238E27FC236}">
                      <a16:creationId xmlns:a16="http://schemas.microsoft.com/office/drawing/2014/main" id="{807269F2-8797-F02F-BFAF-E376125B29E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192" y="214"/>
                  <a:ext cx="2608" cy="0"/>
                </a:xfrm>
                <a:prstGeom prst="line">
                  <a:avLst/>
                </a:prstGeom>
                <a:noFill/>
                <a:ln w="6350" cap="flat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3" name="Line 8">
                  <a:extLst>
                    <a:ext uri="{FF2B5EF4-FFF2-40B4-BE49-F238E27FC236}">
                      <a16:creationId xmlns:a16="http://schemas.microsoft.com/office/drawing/2014/main" id="{11CB582D-0567-36E9-D526-6083DC0F196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1230" y="2252"/>
                  <a:ext cx="0" cy="26"/>
                </a:xfrm>
                <a:prstGeom prst="line">
                  <a:avLst/>
                </a:prstGeom>
                <a:noFill/>
                <a:ln w="6350" cap="flat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4" name="Line 9">
                  <a:extLst>
                    <a:ext uri="{FF2B5EF4-FFF2-40B4-BE49-F238E27FC236}">
                      <a16:creationId xmlns:a16="http://schemas.microsoft.com/office/drawing/2014/main" id="{9925F573-484A-5FA9-5651-735BC396824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1484" y="2252"/>
                  <a:ext cx="0" cy="26"/>
                </a:xfrm>
                <a:prstGeom prst="line">
                  <a:avLst/>
                </a:prstGeom>
                <a:noFill/>
                <a:ln w="6350" cap="flat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5" name="Line 10">
                  <a:extLst>
                    <a:ext uri="{FF2B5EF4-FFF2-40B4-BE49-F238E27FC236}">
                      <a16:creationId xmlns:a16="http://schemas.microsoft.com/office/drawing/2014/main" id="{6504D3B1-BC57-AD59-2B19-C182C8E2892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1739" y="2252"/>
                  <a:ext cx="0" cy="26"/>
                </a:xfrm>
                <a:prstGeom prst="line">
                  <a:avLst/>
                </a:prstGeom>
                <a:noFill/>
                <a:ln w="6350" cap="flat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6" name="Line 11">
                  <a:extLst>
                    <a:ext uri="{FF2B5EF4-FFF2-40B4-BE49-F238E27FC236}">
                      <a16:creationId xmlns:a16="http://schemas.microsoft.com/office/drawing/2014/main" id="{7DC13568-3DB1-8C67-0B6F-CBA50877231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1993" y="2252"/>
                  <a:ext cx="0" cy="26"/>
                </a:xfrm>
                <a:prstGeom prst="line">
                  <a:avLst/>
                </a:prstGeom>
                <a:noFill/>
                <a:ln w="6350" cap="flat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7" name="Line 12">
                  <a:extLst>
                    <a:ext uri="{FF2B5EF4-FFF2-40B4-BE49-F238E27FC236}">
                      <a16:creationId xmlns:a16="http://schemas.microsoft.com/office/drawing/2014/main" id="{4071ACCE-5899-A842-1C81-9123B853520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248" y="2252"/>
                  <a:ext cx="0" cy="26"/>
                </a:xfrm>
                <a:prstGeom prst="line">
                  <a:avLst/>
                </a:prstGeom>
                <a:noFill/>
                <a:ln w="6350" cap="flat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8" name="Line 13">
                  <a:extLst>
                    <a:ext uri="{FF2B5EF4-FFF2-40B4-BE49-F238E27FC236}">
                      <a16:creationId xmlns:a16="http://schemas.microsoft.com/office/drawing/2014/main" id="{25DE422E-D80C-9587-C6F0-23B9A17F844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502" y="2252"/>
                  <a:ext cx="0" cy="26"/>
                </a:xfrm>
                <a:prstGeom prst="line">
                  <a:avLst/>
                </a:prstGeom>
                <a:noFill/>
                <a:ln w="6350" cap="flat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9" name="Line 14">
                  <a:extLst>
                    <a:ext uri="{FF2B5EF4-FFF2-40B4-BE49-F238E27FC236}">
                      <a16:creationId xmlns:a16="http://schemas.microsoft.com/office/drawing/2014/main" id="{4D85BFFB-2BD4-EF03-7BB1-7AFC181955D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756" y="2252"/>
                  <a:ext cx="0" cy="26"/>
                </a:xfrm>
                <a:prstGeom prst="line">
                  <a:avLst/>
                </a:prstGeom>
                <a:noFill/>
                <a:ln w="6350" cap="flat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20" name="Line 15">
                  <a:extLst>
                    <a:ext uri="{FF2B5EF4-FFF2-40B4-BE49-F238E27FC236}">
                      <a16:creationId xmlns:a16="http://schemas.microsoft.com/office/drawing/2014/main" id="{422F2880-11C0-9AF4-E3C7-A81DA891A29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011" y="2252"/>
                  <a:ext cx="0" cy="26"/>
                </a:xfrm>
                <a:prstGeom prst="line">
                  <a:avLst/>
                </a:prstGeom>
                <a:noFill/>
                <a:ln w="6350" cap="flat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21" name="Line 16">
                  <a:extLst>
                    <a:ext uri="{FF2B5EF4-FFF2-40B4-BE49-F238E27FC236}">
                      <a16:creationId xmlns:a16="http://schemas.microsoft.com/office/drawing/2014/main" id="{26A5529E-9851-865A-6E45-EE817353018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265" y="2252"/>
                  <a:ext cx="0" cy="26"/>
                </a:xfrm>
                <a:prstGeom prst="line">
                  <a:avLst/>
                </a:prstGeom>
                <a:noFill/>
                <a:ln w="6350" cap="flat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22" name="Line 17">
                  <a:extLst>
                    <a:ext uri="{FF2B5EF4-FFF2-40B4-BE49-F238E27FC236}">
                      <a16:creationId xmlns:a16="http://schemas.microsoft.com/office/drawing/2014/main" id="{E87653C7-A296-9D7C-423E-ADB5664D7B9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520" y="2252"/>
                  <a:ext cx="0" cy="26"/>
                </a:xfrm>
                <a:prstGeom prst="line">
                  <a:avLst/>
                </a:prstGeom>
                <a:noFill/>
                <a:ln w="6350" cap="flat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23" name="Line 18">
                  <a:extLst>
                    <a:ext uri="{FF2B5EF4-FFF2-40B4-BE49-F238E27FC236}">
                      <a16:creationId xmlns:a16="http://schemas.microsoft.com/office/drawing/2014/main" id="{339170B4-3E02-FDA8-6B5E-86C25A813D8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774" y="2252"/>
                  <a:ext cx="0" cy="26"/>
                </a:xfrm>
                <a:prstGeom prst="line">
                  <a:avLst/>
                </a:prstGeom>
                <a:noFill/>
                <a:ln w="6350" cap="flat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24" name="Line 19">
                  <a:extLst>
                    <a:ext uri="{FF2B5EF4-FFF2-40B4-BE49-F238E27FC236}">
                      <a16:creationId xmlns:a16="http://schemas.microsoft.com/office/drawing/2014/main" id="{33E623AD-5DCB-88FE-D6A9-4C76F20ADF0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230" y="214"/>
                  <a:ext cx="0" cy="27"/>
                </a:xfrm>
                <a:prstGeom prst="line">
                  <a:avLst/>
                </a:prstGeom>
                <a:noFill/>
                <a:ln w="6350" cap="flat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25" name="Line 20">
                  <a:extLst>
                    <a:ext uri="{FF2B5EF4-FFF2-40B4-BE49-F238E27FC236}">
                      <a16:creationId xmlns:a16="http://schemas.microsoft.com/office/drawing/2014/main" id="{F54657FC-51B7-7397-9C77-3F335B5F15B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484" y="214"/>
                  <a:ext cx="0" cy="27"/>
                </a:xfrm>
                <a:prstGeom prst="line">
                  <a:avLst/>
                </a:prstGeom>
                <a:noFill/>
                <a:ln w="6350" cap="flat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26" name="Line 21">
                  <a:extLst>
                    <a:ext uri="{FF2B5EF4-FFF2-40B4-BE49-F238E27FC236}">
                      <a16:creationId xmlns:a16="http://schemas.microsoft.com/office/drawing/2014/main" id="{A851878D-5CE5-9B3F-4435-CE25491A4A8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739" y="214"/>
                  <a:ext cx="0" cy="27"/>
                </a:xfrm>
                <a:prstGeom prst="line">
                  <a:avLst/>
                </a:prstGeom>
                <a:noFill/>
                <a:ln w="6350" cap="flat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27" name="Line 22">
                  <a:extLst>
                    <a:ext uri="{FF2B5EF4-FFF2-40B4-BE49-F238E27FC236}">
                      <a16:creationId xmlns:a16="http://schemas.microsoft.com/office/drawing/2014/main" id="{9A75EF3D-FC42-AC34-437C-C120A256C6C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993" y="214"/>
                  <a:ext cx="0" cy="27"/>
                </a:xfrm>
                <a:prstGeom prst="line">
                  <a:avLst/>
                </a:prstGeom>
                <a:noFill/>
                <a:ln w="6350" cap="flat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28" name="Line 23">
                  <a:extLst>
                    <a:ext uri="{FF2B5EF4-FFF2-40B4-BE49-F238E27FC236}">
                      <a16:creationId xmlns:a16="http://schemas.microsoft.com/office/drawing/2014/main" id="{A007A288-5F67-D633-2135-926708BF740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248" y="214"/>
                  <a:ext cx="0" cy="27"/>
                </a:xfrm>
                <a:prstGeom prst="line">
                  <a:avLst/>
                </a:prstGeom>
                <a:noFill/>
                <a:ln w="6350" cap="flat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29" name="Line 24">
                  <a:extLst>
                    <a:ext uri="{FF2B5EF4-FFF2-40B4-BE49-F238E27FC236}">
                      <a16:creationId xmlns:a16="http://schemas.microsoft.com/office/drawing/2014/main" id="{A16C6145-88AA-8309-2E86-55DD215020D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502" y="214"/>
                  <a:ext cx="0" cy="27"/>
                </a:xfrm>
                <a:prstGeom prst="line">
                  <a:avLst/>
                </a:prstGeom>
                <a:noFill/>
                <a:ln w="6350" cap="flat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30" name="Line 25">
                  <a:extLst>
                    <a:ext uri="{FF2B5EF4-FFF2-40B4-BE49-F238E27FC236}">
                      <a16:creationId xmlns:a16="http://schemas.microsoft.com/office/drawing/2014/main" id="{8EB2BFD2-2701-633E-1549-C0A8135A168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56" y="214"/>
                  <a:ext cx="0" cy="27"/>
                </a:xfrm>
                <a:prstGeom prst="line">
                  <a:avLst/>
                </a:prstGeom>
                <a:noFill/>
                <a:ln w="6350" cap="flat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31" name="Line 26">
                  <a:extLst>
                    <a:ext uri="{FF2B5EF4-FFF2-40B4-BE49-F238E27FC236}">
                      <a16:creationId xmlns:a16="http://schemas.microsoft.com/office/drawing/2014/main" id="{887926A7-9943-9CCD-D4C0-50AC56F9465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011" y="214"/>
                  <a:ext cx="0" cy="27"/>
                </a:xfrm>
                <a:prstGeom prst="line">
                  <a:avLst/>
                </a:prstGeom>
                <a:noFill/>
                <a:ln w="6350" cap="flat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32" name="Line 27">
                  <a:extLst>
                    <a:ext uri="{FF2B5EF4-FFF2-40B4-BE49-F238E27FC236}">
                      <a16:creationId xmlns:a16="http://schemas.microsoft.com/office/drawing/2014/main" id="{05EAD4FE-4F1F-42AD-7DA6-6D26C2EB1DD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265" y="214"/>
                  <a:ext cx="0" cy="27"/>
                </a:xfrm>
                <a:prstGeom prst="line">
                  <a:avLst/>
                </a:prstGeom>
                <a:noFill/>
                <a:ln w="6350" cap="flat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33" name="Line 28">
                  <a:extLst>
                    <a:ext uri="{FF2B5EF4-FFF2-40B4-BE49-F238E27FC236}">
                      <a16:creationId xmlns:a16="http://schemas.microsoft.com/office/drawing/2014/main" id="{F198DCD3-6ADE-AC6A-6BA3-FCE43771491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520" y="214"/>
                  <a:ext cx="0" cy="27"/>
                </a:xfrm>
                <a:prstGeom prst="line">
                  <a:avLst/>
                </a:prstGeom>
                <a:noFill/>
                <a:ln w="6350" cap="flat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35" name="Line 29">
                  <a:extLst>
                    <a:ext uri="{FF2B5EF4-FFF2-40B4-BE49-F238E27FC236}">
                      <a16:creationId xmlns:a16="http://schemas.microsoft.com/office/drawing/2014/main" id="{6FCCD780-0BC3-8C8B-7FD2-44FBAE218B8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774" y="214"/>
                  <a:ext cx="0" cy="27"/>
                </a:xfrm>
                <a:prstGeom prst="line">
                  <a:avLst/>
                </a:prstGeom>
                <a:noFill/>
                <a:ln w="6350" cap="flat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37" name="Rectangle 30">
                  <a:extLst>
                    <a:ext uri="{FF2B5EF4-FFF2-40B4-BE49-F238E27FC236}">
                      <a16:creationId xmlns:a16="http://schemas.microsoft.com/office/drawing/2014/main" id="{0F1B5867-15D7-4303-6943-D85B4AE35FA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62" y="2320"/>
                  <a:ext cx="162" cy="9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1000" b="0" i="0" u="none" strike="noStrike" cap="none" normalizeH="0" baseline="0">
                      <a:ln>
                        <a:noFill/>
                      </a:ln>
                      <a:solidFill>
                        <a:srgbClr val="262626"/>
                      </a:solidFill>
                      <a:effectLst/>
                      <a:latin typeface="Arial" panose="020B0604020202020204" pitchFamily="34" charset="0"/>
                    </a:rPr>
                    <a:t>100</a:t>
                  </a:r>
                  <a:endParaRPr kumimoji="0" lang="en-US" alt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38" name="Rectangle 31">
                  <a:extLst>
                    <a:ext uri="{FF2B5EF4-FFF2-40B4-BE49-F238E27FC236}">
                      <a16:creationId xmlns:a16="http://schemas.microsoft.com/office/drawing/2014/main" id="{2025C896-127F-3FA3-1913-C5E5B255936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20" y="2320"/>
                  <a:ext cx="162" cy="9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1000" b="0" i="0" u="none" strike="noStrike" cap="none" normalizeH="0" baseline="0">
                      <a:ln>
                        <a:noFill/>
                      </a:ln>
                      <a:solidFill>
                        <a:srgbClr val="262626"/>
                      </a:solidFill>
                      <a:effectLst/>
                      <a:latin typeface="Arial" panose="020B0604020202020204" pitchFamily="34" charset="0"/>
                    </a:rPr>
                    <a:t>110</a:t>
                  </a:r>
                  <a:endParaRPr kumimoji="0" lang="en-US" alt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39" name="Rectangle 32">
                  <a:extLst>
                    <a:ext uri="{FF2B5EF4-FFF2-40B4-BE49-F238E27FC236}">
                      <a16:creationId xmlns:a16="http://schemas.microsoft.com/office/drawing/2014/main" id="{EF34E77F-DE29-0BBE-1BA0-4B07F22AC7E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73" y="2320"/>
                  <a:ext cx="162" cy="9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1000" b="0" i="0" u="none" strike="noStrike" cap="none" normalizeH="0" baseline="0">
                      <a:ln>
                        <a:noFill/>
                      </a:ln>
                      <a:solidFill>
                        <a:srgbClr val="262626"/>
                      </a:solidFill>
                      <a:effectLst/>
                      <a:latin typeface="Arial" panose="020B0604020202020204" pitchFamily="34" charset="0"/>
                    </a:rPr>
                    <a:t>120</a:t>
                  </a:r>
                  <a:endParaRPr kumimoji="0" lang="en-US" alt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40" name="Rectangle 33">
                  <a:extLst>
                    <a:ext uri="{FF2B5EF4-FFF2-40B4-BE49-F238E27FC236}">
                      <a16:creationId xmlns:a16="http://schemas.microsoft.com/office/drawing/2014/main" id="{7FA2A512-A79F-61A4-6979-4BF344FC207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925" y="2320"/>
                  <a:ext cx="162" cy="9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1000" b="0" i="0" u="none" strike="noStrike" cap="none" normalizeH="0" baseline="0">
                      <a:ln>
                        <a:noFill/>
                      </a:ln>
                      <a:solidFill>
                        <a:srgbClr val="262626"/>
                      </a:solidFill>
                      <a:effectLst/>
                      <a:latin typeface="Arial" panose="020B0604020202020204" pitchFamily="34" charset="0"/>
                    </a:rPr>
                    <a:t>130</a:t>
                  </a:r>
                  <a:endParaRPr kumimoji="0" lang="en-US" alt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41" name="Rectangle 34">
                  <a:extLst>
                    <a:ext uri="{FF2B5EF4-FFF2-40B4-BE49-F238E27FC236}">
                      <a16:creationId xmlns:a16="http://schemas.microsoft.com/office/drawing/2014/main" id="{030E9AC3-E797-63AA-E761-4A892002E04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84" y="2320"/>
                  <a:ext cx="162" cy="9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1000" b="0" i="0" u="none" strike="noStrike" cap="none" normalizeH="0" baseline="0">
                      <a:ln>
                        <a:noFill/>
                      </a:ln>
                      <a:solidFill>
                        <a:srgbClr val="262626"/>
                      </a:solidFill>
                      <a:effectLst/>
                      <a:latin typeface="Arial" panose="020B0604020202020204" pitchFamily="34" charset="0"/>
                    </a:rPr>
                    <a:t>140</a:t>
                  </a:r>
                  <a:endParaRPr kumimoji="0" lang="en-US" alt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42" name="Rectangle 35">
                  <a:extLst>
                    <a:ext uri="{FF2B5EF4-FFF2-40B4-BE49-F238E27FC236}">
                      <a16:creationId xmlns:a16="http://schemas.microsoft.com/office/drawing/2014/main" id="{7FC99402-1950-2743-1313-08132E1F9AC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36" y="2320"/>
                  <a:ext cx="162" cy="9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1000" b="0" i="0" u="none" strike="noStrike" cap="none" normalizeH="0" baseline="0">
                      <a:ln>
                        <a:noFill/>
                      </a:ln>
                      <a:solidFill>
                        <a:srgbClr val="262626"/>
                      </a:solidFill>
                      <a:effectLst/>
                      <a:latin typeface="Arial" panose="020B0604020202020204" pitchFamily="34" charset="0"/>
                    </a:rPr>
                    <a:t>150</a:t>
                  </a:r>
                  <a:endParaRPr kumimoji="0" lang="en-US" alt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43" name="Rectangle 36">
                  <a:extLst>
                    <a:ext uri="{FF2B5EF4-FFF2-40B4-BE49-F238E27FC236}">
                      <a16:creationId xmlns:a16="http://schemas.microsoft.com/office/drawing/2014/main" id="{D305C70C-8040-E888-A374-D27C3B35879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688" y="2320"/>
                  <a:ext cx="162" cy="9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1000" b="0" i="0" u="none" strike="noStrike" cap="none" normalizeH="0" baseline="0">
                      <a:ln>
                        <a:noFill/>
                      </a:ln>
                      <a:solidFill>
                        <a:srgbClr val="262626"/>
                      </a:solidFill>
                      <a:effectLst/>
                      <a:latin typeface="Arial" panose="020B0604020202020204" pitchFamily="34" charset="0"/>
                    </a:rPr>
                    <a:t>160</a:t>
                  </a:r>
                  <a:endParaRPr kumimoji="0" lang="en-US" alt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44" name="Rectangle 37">
                  <a:extLst>
                    <a:ext uri="{FF2B5EF4-FFF2-40B4-BE49-F238E27FC236}">
                      <a16:creationId xmlns:a16="http://schemas.microsoft.com/office/drawing/2014/main" id="{5C18D08C-000A-D8AE-CA81-B6F54288BFE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47" y="2320"/>
                  <a:ext cx="162" cy="9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1000" b="0" i="0" u="none" strike="noStrike" cap="none" normalizeH="0" baseline="0">
                      <a:ln>
                        <a:noFill/>
                      </a:ln>
                      <a:solidFill>
                        <a:srgbClr val="262626"/>
                      </a:solidFill>
                      <a:effectLst/>
                      <a:latin typeface="Arial" panose="020B0604020202020204" pitchFamily="34" charset="0"/>
                    </a:rPr>
                    <a:t>170</a:t>
                  </a:r>
                  <a:endParaRPr kumimoji="0" lang="en-US" alt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45" name="Rectangle 38">
                  <a:extLst>
                    <a:ext uri="{FF2B5EF4-FFF2-40B4-BE49-F238E27FC236}">
                      <a16:creationId xmlns:a16="http://schemas.microsoft.com/office/drawing/2014/main" id="{6E272B04-BBDE-2D25-506F-1D179DEF8BC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99" y="2320"/>
                  <a:ext cx="162" cy="9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1000" b="0" i="0" u="none" strike="noStrike" cap="none" normalizeH="0" baseline="0">
                      <a:ln>
                        <a:noFill/>
                      </a:ln>
                      <a:solidFill>
                        <a:srgbClr val="262626"/>
                      </a:solidFill>
                      <a:effectLst/>
                      <a:latin typeface="Arial" panose="020B0604020202020204" pitchFamily="34" charset="0"/>
                    </a:rPr>
                    <a:t>180</a:t>
                  </a:r>
                  <a:endParaRPr kumimoji="0" lang="en-US" alt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46" name="Rectangle 39">
                  <a:extLst>
                    <a:ext uri="{FF2B5EF4-FFF2-40B4-BE49-F238E27FC236}">
                      <a16:creationId xmlns:a16="http://schemas.microsoft.com/office/drawing/2014/main" id="{BD57E8D1-3C8F-CC81-742C-8E7814BF790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452" y="2320"/>
                  <a:ext cx="162" cy="9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1000" b="0" i="0" u="none" strike="noStrike" cap="none" normalizeH="0" baseline="0">
                      <a:ln>
                        <a:noFill/>
                      </a:ln>
                      <a:solidFill>
                        <a:srgbClr val="262626"/>
                      </a:solidFill>
                      <a:effectLst/>
                      <a:latin typeface="Arial" panose="020B0604020202020204" pitchFamily="34" charset="0"/>
                    </a:rPr>
                    <a:t>190</a:t>
                  </a:r>
                  <a:endParaRPr kumimoji="0" lang="en-US" alt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47" name="Rectangle 40">
                  <a:extLst>
                    <a:ext uri="{FF2B5EF4-FFF2-40B4-BE49-F238E27FC236}">
                      <a16:creationId xmlns:a16="http://schemas.microsoft.com/office/drawing/2014/main" id="{6D8652BE-9632-C345-8B48-1257B4F17EF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10" y="2320"/>
                  <a:ext cx="162" cy="9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1000" b="0" i="0" u="none" strike="noStrike" cap="none" normalizeH="0" baseline="0">
                      <a:ln>
                        <a:noFill/>
                      </a:ln>
                      <a:solidFill>
                        <a:srgbClr val="262626"/>
                      </a:solidFill>
                      <a:effectLst/>
                      <a:latin typeface="Arial" panose="020B0604020202020204" pitchFamily="34" charset="0"/>
                    </a:rPr>
                    <a:t>200</a:t>
                  </a:r>
                  <a:endParaRPr kumimoji="0" lang="en-US" alt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48" name="Rectangle 41">
                  <a:extLst>
                    <a:ext uri="{FF2B5EF4-FFF2-40B4-BE49-F238E27FC236}">
                      <a16:creationId xmlns:a16="http://schemas.microsoft.com/office/drawing/2014/main" id="{216C0037-97F4-D880-9EEA-7E37F37B368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00" y="2434"/>
                  <a:ext cx="258" cy="13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1100" b="0" i="0" u="none" strike="noStrike" cap="none" normalizeH="0" baseline="0">
                      <a:ln>
                        <a:noFill/>
                      </a:ln>
                      <a:solidFill>
                        <a:srgbClr val="262626"/>
                      </a:solidFill>
                      <a:effectLst/>
                      <a:latin typeface="Arial" panose="020B0604020202020204" pitchFamily="34" charset="0"/>
                    </a:rPr>
                    <a:t>Time</a:t>
                  </a:r>
                  <a:endParaRPr kumimoji="0" lang="en-US" alt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49" name="Line 42">
                  <a:extLst>
                    <a:ext uri="{FF2B5EF4-FFF2-40B4-BE49-F238E27FC236}">
                      <a16:creationId xmlns:a16="http://schemas.microsoft.com/office/drawing/2014/main" id="{CD956783-0115-E580-B83B-67E297ACC78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1192" y="214"/>
                  <a:ext cx="0" cy="2064"/>
                </a:xfrm>
                <a:prstGeom prst="line">
                  <a:avLst/>
                </a:prstGeom>
                <a:noFill/>
                <a:ln w="6350" cap="flat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50" name="Line 43">
                  <a:extLst>
                    <a:ext uri="{FF2B5EF4-FFF2-40B4-BE49-F238E27FC236}">
                      <a16:creationId xmlns:a16="http://schemas.microsoft.com/office/drawing/2014/main" id="{EED1BA53-1AD8-4676-A771-7894D561E6B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800" y="214"/>
                  <a:ext cx="0" cy="2064"/>
                </a:xfrm>
                <a:prstGeom prst="line">
                  <a:avLst/>
                </a:prstGeom>
                <a:noFill/>
                <a:ln w="6350" cap="flat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51" name="Line 44">
                  <a:extLst>
                    <a:ext uri="{FF2B5EF4-FFF2-40B4-BE49-F238E27FC236}">
                      <a16:creationId xmlns:a16="http://schemas.microsoft.com/office/drawing/2014/main" id="{0955511D-CC11-E26D-C1FD-08398682AC0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192" y="2114"/>
                  <a:ext cx="26" cy="0"/>
                </a:xfrm>
                <a:prstGeom prst="line">
                  <a:avLst/>
                </a:prstGeom>
                <a:noFill/>
                <a:ln w="6350" cap="flat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52" name="Line 45">
                  <a:extLst>
                    <a:ext uri="{FF2B5EF4-FFF2-40B4-BE49-F238E27FC236}">
                      <a16:creationId xmlns:a16="http://schemas.microsoft.com/office/drawing/2014/main" id="{62FC68CD-15F2-70B3-818E-1AD885311EB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192" y="1910"/>
                  <a:ext cx="26" cy="0"/>
                </a:xfrm>
                <a:prstGeom prst="line">
                  <a:avLst/>
                </a:prstGeom>
                <a:noFill/>
                <a:ln w="6350" cap="flat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53" name="Line 46">
                  <a:extLst>
                    <a:ext uri="{FF2B5EF4-FFF2-40B4-BE49-F238E27FC236}">
                      <a16:creationId xmlns:a16="http://schemas.microsoft.com/office/drawing/2014/main" id="{C7B93D9A-0452-6733-D8FC-A78AB4B51D8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192" y="1704"/>
                  <a:ext cx="26" cy="0"/>
                </a:xfrm>
                <a:prstGeom prst="line">
                  <a:avLst/>
                </a:prstGeom>
                <a:noFill/>
                <a:ln w="6350" cap="flat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54" name="Line 47">
                  <a:extLst>
                    <a:ext uri="{FF2B5EF4-FFF2-40B4-BE49-F238E27FC236}">
                      <a16:creationId xmlns:a16="http://schemas.microsoft.com/office/drawing/2014/main" id="{CFD790E8-10D0-2C96-A03B-575ED02BA73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192" y="1499"/>
                  <a:ext cx="26" cy="0"/>
                </a:xfrm>
                <a:prstGeom prst="line">
                  <a:avLst/>
                </a:prstGeom>
                <a:noFill/>
                <a:ln w="6350" cap="flat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55" name="Line 48">
                  <a:extLst>
                    <a:ext uri="{FF2B5EF4-FFF2-40B4-BE49-F238E27FC236}">
                      <a16:creationId xmlns:a16="http://schemas.microsoft.com/office/drawing/2014/main" id="{1C40DA20-0670-BC5A-ED17-3B6099C7E4E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192" y="1294"/>
                  <a:ext cx="26" cy="0"/>
                </a:xfrm>
                <a:prstGeom prst="line">
                  <a:avLst/>
                </a:prstGeom>
                <a:noFill/>
                <a:ln w="6350" cap="flat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56" name="Line 49">
                  <a:extLst>
                    <a:ext uri="{FF2B5EF4-FFF2-40B4-BE49-F238E27FC236}">
                      <a16:creationId xmlns:a16="http://schemas.microsoft.com/office/drawing/2014/main" id="{39B664E3-B8F7-D310-752B-945BC4001C9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192" y="1089"/>
                  <a:ext cx="26" cy="0"/>
                </a:xfrm>
                <a:prstGeom prst="line">
                  <a:avLst/>
                </a:prstGeom>
                <a:noFill/>
                <a:ln w="6350" cap="flat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57" name="Line 50">
                  <a:extLst>
                    <a:ext uri="{FF2B5EF4-FFF2-40B4-BE49-F238E27FC236}">
                      <a16:creationId xmlns:a16="http://schemas.microsoft.com/office/drawing/2014/main" id="{9D6A8078-D342-4E3A-3472-E07C7C66B65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192" y="884"/>
                  <a:ext cx="26" cy="0"/>
                </a:xfrm>
                <a:prstGeom prst="line">
                  <a:avLst/>
                </a:prstGeom>
                <a:noFill/>
                <a:ln w="6350" cap="flat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58" name="Line 51">
                  <a:extLst>
                    <a:ext uri="{FF2B5EF4-FFF2-40B4-BE49-F238E27FC236}">
                      <a16:creationId xmlns:a16="http://schemas.microsoft.com/office/drawing/2014/main" id="{D8298CC3-2D21-0905-5A64-CB7837272E1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192" y="679"/>
                  <a:ext cx="26" cy="0"/>
                </a:xfrm>
                <a:prstGeom prst="line">
                  <a:avLst/>
                </a:prstGeom>
                <a:noFill/>
                <a:ln w="6350" cap="flat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59" name="Line 52">
                  <a:extLst>
                    <a:ext uri="{FF2B5EF4-FFF2-40B4-BE49-F238E27FC236}">
                      <a16:creationId xmlns:a16="http://schemas.microsoft.com/office/drawing/2014/main" id="{421C71DF-395B-516A-F005-A6763BD257A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192" y="473"/>
                  <a:ext cx="26" cy="0"/>
                </a:xfrm>
                <a:prstGeom prst="line">
                  <a:avLst/>
                </a:prstGeom>
                <a:noFill/>
                <a:ln w="6350" cap="flat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61" name="Line 53">
                  <a:extLst>
                    <a:ext uri="{FF2B5EF4-FFF2-40B4-BE49-F238E27FC236}">
                      <a16:creationId xmlns:a16="http://schemas.microsoft.com/office/drawing/2014/main" id="{BE511F52-6EE0-5DDD-38A7-0962F0FAEB5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192" y="269"/>
                  <a:ext cx="26" cy="0"/>
                </a:xfrm>
                <a:prstGeom prst="line">
                  <a:avLst/>
                </a:prstGeom>
                <a:noFill/>
                <a:ln w="6350" cap="flat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62" name="Line 54">
                  <a:extLst>
                    <a:ext uri="{FF2B5EF4-FFF2-40B4-BE49-F238E27FC236}">
                      <a16:creationId xmlns:a16="http://schemas.microsoft.com/office/drawing/2014/main" id="{DCA991B3-6073-5EB4-FF04-18F043B9903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3774" y="2114"/>
                  <a:ext cx="26" cy="0"/>
                </a:xfrm>
                <a:prstGeom prst="line">
                  <a:avLst/>
                </a:prstGeom>
                <a:noFill/>
                <a:ln w="6350" cap="flat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63" name="Line 55">
                  <a:extLst>
                    <a:ext uri="{FF2B5EF4-FFF2-40B4-BE49-F238E27FC236}">
                      <a16:creationId xmlns:a16="http://schemas.microsoft.com/office/drawing/2014/main" id="{3926524F-DDCC-792B-1383-09743F2BC61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3774" y="1910"/>
                  <a:ext cx="26" cy="0"/>
                </a:xfrm>
                <a:prstGeom prst="line">
                  <a:avLst/>
                </a:prstGeom>
                <a:noFill/>
                <a:ln w="6350" cap="flat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64" name="Line 56">
                  <a:extLst>
                    <a:ext uri="{FF2B5EF4-FFF2-40B4-BE49-F238E27FC236}">
                      <a16:creationId xmlns:a16="http://schemas.microsoft.com/office/drawing/2014/main" id="{433756F1-6F5B-D8BB-8734-E009780E3AF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3774" y="1704"/>
                  <a:ext cx="26" cy="0"/>
                </a:xfrm>
                <a:prstGeom prst="line">
                  <a:avLst/>
                </a:prstGeom>
                <a:noFill/>
                <a:ln w="6350" cap="flat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65" name="Line 57">
                  <a:extLst>
                    <a:ext uri="{FF2B5EF4-FFF2-40B4-BE49-F238E27FC236}">
                      <a16:creationId xmlns:a16="http://schemas.microsoft.com/office/drawing/2014/main" id="{4ADB9218-F24D-2030-257D-3B8D6AC79B2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3774" y="1499"/>
                  <a:ext cx="26" cy="0"/>
                </a:xfrm>
                <a:prstGeom prst="line">
                  <a:avLst/>
                </a:prstGeom>
                <a:noFill/>
                <a:ln w="6350" cap="flat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66" name="Line 58">
                  <a:extLst>
                    <a:ext uri="{FF2B5EF4-FFF2-40B4-BE49-F238E27FC236}">
                      <a16:creationId xmlns:a16="http://schemas.microsoft.com/office/drawing/2014/main" id="{4FBFDC7C-3649-9C44-686B-C2BC26C3EC0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3774" y="1294"/>
                  <a:ext cx="26" cy="0"/>
                </a:xfrm>
                <a:prstGeom prst="line">
                  <a:avLst/>
                </a:prstGeom>
                <a:noFill/>
                <a:ln w="6350" cap="flat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67" name="Line 59">
                  <a:extLst>
                    <a:ext uri="{FF2B5EF4-FFF2-40B4-BE49-F238E27FC236}">
                      <a16:creationId xmlns:a16="http://schemas.microsoft.com/office/drawing/2014/main" id="{C57622FF-0C65-7473-EF70-ACEF2AC428C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3774" y="1089"/>
                  <a:ext cx="26" cy="0"/>
                </a:xfrm>
                <a:prstGeom prst="line">
                  <a:avLst/>
                </a:prstGeom>
                <a:noFill/>
                <a:ln w="6350" cap="flat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68" name="Line 60">
                  <a:extLst>
                    <a:ext uri="{FF2B5EF4-FFF2-40B4-BE49-F238E27FC236}">
                      <a16:creationId xmlns:a16="http://schemas.microsoft.com/office/drawing/2014/main" id="{68C96066-67EC-A8ED-E7CD-EBCBB223168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3774" y="884"/>
                  <a:ext cx="26" cy="0"/>
                </a:xfrm>
                <a:prstGeom prst="line">
                  <a:avLst/>
                </a:prstGeom>
                <a:noFill/>
                <a:ln w="6350" cap="flat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69" name="Line 61">
                  <a:extLst>
                    <a:ext uri="{FF2B5EF4-FFF2-40B4-BE49-F238E27FC236}">
                      <a16:creationId xmlns:a16="http://schemas.microsoft.com/office/drawing/2014/main" id="{991579C5-8440-2DA4-A415-587002056A0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3774" y="679"/>
                  <a:ext cx="26" cy="0"/>
                </a:xfrm>
                <a:prstGeom prst="line">
                  <a:avLst/>
                </a:prstGeom>
                <a:noFill/>
                <a:ln w="6350" cap="flat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70" name="Line 62">
                  <a:extLst>
                    <a:ext uri="{FF2B5EF4-FFF2-40B4-BE49-F238E27FC236}">
                      <a16:creationId xmlns:a16="http://schemas.microsoft.com/office/drawing/2014/main" id="{17DFB25D-67CB-B2C3-B50B-259DEDCFC40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3774" y="473"/>
                  <a:ext cx="26" cy="0"/>
                </a:xfrm>
                <a:prstGeom prst="line">
                  <a:avLst/>
                </a:prstGeom>
                <a:noFill/>
                <a:ln w="6350" cap="flat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71" name="Line 63">
                  <a:extLst>
                    <a:ext uri="{FF2B5EF4-FFF2-40B4-BE49-F238E27FC236}">
                      <a16:creationId xmlns:a16="http://schemas.microsoft.com/office/drawing/2014/main" id="{0D23A2FF-09B2-98C9-0927-9BF392C85B6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3774" y="269"/>
                  <a:ext cx="26" cy="0"/>
                </a:xfrm>
                <a:prstGeom prst="line">
                  <a:avLst/>
                </a:prstGeom>
                <a:noFill/>
                <a:ln w="6350" cap="flat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72" name="Rectangle 64">
                  <a:extLst>
                    <a:ext uri="{FF2B5EF4-FFF2-40B4-BE49-F238E27FC236}">
                      <a16:creationId xmlns:a16="http://schemas.microsoft.com/office/drawing/2014/main" id="{8A99B109-6029-88BF-62E8-1C2945C0261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05" y="2073"/>
                  <a:ext cx="186" cy="9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1000" b="0" i="0" u="none" strike="noStrike" cap="none" normalizeH="0" baseline="0">
                      <a:ln>
                        <a:noFill/>
                      </a:ln>
                      <a:solidFill>
                        <a:srgbClr val="262626"/>
                      </a:solidFill>
                      <a:effectLst/>
                      <a:latin typeface="Arial" panose="020B0604020202020204" pitchFamily="34" charset="0"/>
                    </a:rPr>
                    <a:t>0.72</a:t>
                  </a:r>
                  <a:endParaRPr kumimoji="0" lang="en-US" alt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73" name="Rectangle 65">
                  <a:extLst>
                    <a:ext uri="{FF2B5EF4-FFF2-40B4-BE49-F238E27FC236}">
                      <a16:creationId xmlns:a16="http://schemas.microsoft.com/office/drawing/2014/main" id="{F7F6E0DC-85C3-690B-86E4-A60464B959C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05" y="1869"/>
                  <a:ext cx="186" cy="9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1000" b="0" i="0" u="none" strike="noStrike" cap="none" normalizeH="0" baseline="0">
                      <a:ln>
                        <a:noFill/>
                      </a:ln>
                      <a:solidFill>
                        <a:srgbClr val="262626"/>
                      </a:solidFill>
                      <a:effectLst/>
                      <a:latin typeface="Arial" panose="020B0604020202020204" pitchFamily="34" charset="0"/>
                    </a:rPr>
                    <a:t>0.74</a:t>
                  </a:r>
                  <a:endParaRPr kumimoji="0" lang="en-US" alt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74" name="Rectangle 66">
                  <a:extLst>
                    <a:ext uri="{FF2B5EF4-FFF2-40B4-BE49-F238E27FC236}">
                      <a16:creationId xmlns:a16="http://schemas.microsoft.com/office/drawing/2014/main" id="{18A10299-03EB-4BCD-C050-13BFD7B7424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05" y="1664"/>
                  <a:ext cx="186" cy="9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1000" b="0" i="0" u="none" strike="noStrike" cap="none" normalizeH="0" baseline="0">
                      <a:ln>
                        <a:noFill/>
                      </a:ln>
                      <a:solidFill>
                        <a:srgbClr val="262626"/>
                      </a:solidFill>
                      <a:effectLst/>
                      <a:latin typeface="Arial" panose="020B0604020202020204" pitchFamily="34" charset="0"/>
                    </a:rPr>
                    <a:t>0.76</a:t>
                  </a:r>
                  <a:endParaRPr kumimoji="0" lang="en-US" alt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75" name="Rectangle 67">
                  <a:extLst>
                    <a:ext uri="{FF2B5EF4-FFF2-40B4-BE49-F238E27FC236}">
                      <a16:creationId xmlns:a16="http://schemas.microsoft.com/office/drawing/2014/main" id="{D2C50756-5606-2656-05ED-EFB5C2B0AEA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05" y="1460"/>
                  <a:ext cx="186" cy="9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1000" b="0" i="0" u="none" strike="noStrike" cap="none" normalizeH="0" baseline="0">
                      <a:ln>
                        <a:noFill/>
                      </a:ln>
                      <a:solidFill>
                        <a:srgbClr val="262626"/>
                      </a:solidFill>
                      <a:effectLst/>
                      <a:latin typeface="Arial" panose="020B0604020202020204" pitchFamily="34" charset="0"/>
                    </a:rPr>
                    <a:t>0.78</a:t>
                  </a:r>
                  <a:endParaRPr kumimoji="0" lang="en-US" alt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76" name="Rectangle 68">
                  <a:extLst>
                    <a:ext uri="{FF2B5EF4-FFF2-40B4-BE49-F238E27FC236}">
                      <a16:creationId xmlns:a16="http://schemas.microsoft.com/office/drawing/2014/main" id="{D6DDA8EE-78B7-030C-9D33-63A4DF34F30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48" y="1249"/>
                  <a:ext cx="144" cy="9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1000" b="0" i="0" u="none" strike="noStrike" cap="none" normalizeH="0" baseline="0">
                      <a:ln>
                        <a:noFill/>
                      </a:ln>
                      <a:solidFill>
                        <a:srgbClr val="262626"/>
                      </a:solidFill>
                      <a:effectLst/>
                      <a:latin typeface="Arial" panose="020B0604020202020204" pitchFamily="34" charset="0"/>
                    </a:rPr>
                    <a:t>0.8</a:t>
                  </a:r>
                  <a:endParaRPr kumimoji="0" lang="en-US" alt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77" name="Rectangle 69">
                  <a:extLst>
                    <a:ext uri="{FF2B5EF4-FFF2-40B4-BE49-F238E27FC236}">
                      <a16:creationId xmlns:a16="http://schemas.microsoft.com/office/drawing/2014/main" id="{3AF32FEB-46D9-8CEE-5851-9333AEED0D1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05" y="1045"/>
                  <a:ext cx="186" cy="9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1000" b="0" i="0" u="none" strike="noStrike" cap="none" normalizeH="0" baseline="0">
                      <a:ln>
                        <a:noFill/>
                      </a:ln>
                      <a:solidFill>
                        <a:srgbClr val="262626"/>
                      </a:solidFill>
                      <a:effectLst/>
                      <a:latin typeface="Arial" panose="020B0604020202020204" pitchFamily="34" charset="0"/>
                    </a:rPr>
                    <a:t>0.82</a:t>
                  </a:r>
                  <a:endParaRPr kumimoji="0" lang="en-US" alt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78" name="Rectangle 70">
                  <a:extLst>
                    <a:ext uri="{FF2B5EF4-FFF2-40B4-BE49-F238E27FC236}">
                      <a16:creationId xmlns:a16="http://schemas.microsoft.com/office/drawing/2014/main" id="{93F13563-234F-7AF3-DFD7-6C5215262C5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05" y="840"/>
                  <a:ext cx="186" cy="9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1000" b="0" i="0" u="none" strike="noStrike" cap="none" normalizeH="0" baseline="0">
                      <a:ln>
                        <a:noFill/>
                      </a:ln>
                      <a:solidFill>
                        <a:srgbClr val="262626"/>
                      </a:solidFill>
                      <a:effectLst/>
                      <a:latin typeface="Arial" panose="020B0604020202020204" pitchFamily="34" charset="0"/>
                    </a:rPr>
                    <a:t>0.84</a:t>
                  </a:r>
                  <a:endParaRPr kumimoji="0" lang="en-US" alt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79" name="Rectangle 71">
                  <a:extLst>
                    <a:ext uri="{FF2B5EF4-FFF2-40B4-BE49-F238E27FC236}">
                      <a16:creationId xmlns:a16="http://schemas.microsoft.com/office/drawing/2014/main" id="{580C47C0-FCA7-2CE6-E975-1F6D32F7A55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05" y="636"/>
                  <a:ext cx="186" cy="9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1000" b="0" i="0" u="none" strike="noStrike" cap="none" normalizeH="0" baseline="0">
                      <a:ln>
                        <a:noFill/>
                      </a:ln>
                      <a:solidFill>
                        <a:srgbClr val="262626"/>
                      </a:solidFill>
                      <a:effectLst/>
                      <a:latin typeface="Arial" panose="020B0604020202020204" pitchFamily="34" charset="0"/>
                    </a:rPr>
                    <a:t>0.86</a:t>
                  </a:r>
                  <a:endParaRPr kumimoji="0" lang="en-US" alt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80" name="Rectangle 72">
                  <a:extLst>
                    <a:ext uri="{FF2B5EF4-FFF2-40B4-BE49-F238E27FC236}">
                      <a16:creationId xmlns:a16="http://schemas.microsoft.com/office/drawing/2014/main" id="{0BF92CDB-2A4C-BF38-7C91-01E90F7708E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05" y="431"/>
                  <a:ext cx="186" cy="9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1000" b="0" i="0" u="none" strike="noStrike" cap="none" normalizeH="0" baseline="0">
                      <a:ln>
                        <a:noFill/>
                      </a:ln>
                      <a:solidFill>
                        <a:srgbClr val="262626"/>
                      </a:solidFill>
                      <a:effectLst/>
                      <a:latin typeface="Arial" panose="020B0604020202020204" pitchFamily="34" charset="0"/>
                    </a:rPr>
                    <a:t>0.88</a:t>
                  </a:r>
                  <a:endParaRPr kumimoji="0" lang="en-US" alt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81" name="Rectangle 73">
                  <a:extLst>
                    <a:ext uri="{FF2B5EF4-FFF2-40B4-BE49-F238E27FC236}">
                      <a16:creationId xmlns:a16="http://schemas.microsoft.com/office/drawing/2014/main" id="{E3495AC8-B570-9BE7-492C-FC48D987142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48" y="227"/>
                  <a:ext cx="144" cy="9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1000" b="0" i="0" u="none" strike="noStrike" cap="none" normalizeH="0" baseline="0">
                      <a:ln>
                        <a:noFill/>
                      </a:ln>
                      <a:solidFill>
                        <a:srgbClr val="262626"/>
                      </a:solidFill>
                      <a:effectLst/>
                      <a:latin typeface="Arial" panose="020B0604020202020204" pitchFamily="34" charset="0"/>
                    </a:rPr>
                    <a:t>0.9</a:t>
                  </a:r>
                  <a:endParaRPr kumimoji="0" lang="en-US" alt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82" name="Rectangle 74">
                  <a:extLst>
                    <a:ext uri="{FF2B5EF4-FFF2-40B4-BE49-F238E27FC236}">
                      <a16:creationId xmlns:a16="http://schemas.microsoft.com/office/drawing/2014/main" id="{292573E4-DF02-D15A-A9B1-44D327E5145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16200000">
                  <a:off x="885" y="1526"/>
                  <a:ext cx="108" cy="13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1100" b="0" i="0" u="none" strike="noStrike" cap="none" normalizeH="0" baseline="0">
                      <a:ln>
                        <a:noFill/>
                      </a:ln>
                      <a:solidFill>
                        <a:srgbClr val="262626"/>
                      </a:solidFill>
                      <a:effectLst/>
                      <a:latin typeface="Arial" panose="020B0604020202020204" pitchFamily="34" charset="0"/>
                    </a:rPr>
                    <a:t>P</a:t>
                  </a:r>
                  <a:endParaRPr kumimoji="0" lang="en-US" alt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83" name="Rectangle 75">
                  <a:extLst>
                    <a:ext uri="{FF2B5EF4-FFF2-40B4-BE49-F238E27FC236}">
                      <a16:creationId xmlns:a16="http://schemas.microsoft.com/office/drawing/2014/main" id="{7B0F62DC-488F-D312-93CF-84B7009B109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16200000">
                  <a:off x="903" y="1490"/>
                  <a:ext cx="72" cy="13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1100" b="0" i="0" u="none" strike="noStrike" cap="none" normalizeH="0" baseline="0">
                      <a:ln>
                        <a:noFill/>
                      </a:ln>
                      <a:solidFill>
                        <a:srgbClr val="262626"/>
                      </a:solidFill>
                      <a:effectLst/>
                      <a:latin typeface="Arial" panose="020B0604020202020204" pitchFamily="34" charset="0"/>
                    </a:rPr>
                    <a:t>r</a:t>
                  </a:r>
                  <a:endParaRPr kumimoji="0" lang="en-US" alt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84" name="Rectangle 76">
                  <a:extLst>
                    <a:ext uri="{FF2B5EF4-FFF2-40B4-BE49-F238E27FC236}">
                      <a16:creationId xmlns:a16="http://schemas.microsoft.com/office/drawing/2014/main" id="{E5A8ABE3-6F34-3794-389C-476E8483DA2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16200000">
                  <a:off x="891" y="1448"/>
                  <a:ext cx="96" cy="13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1100" b="0" i="0" u="none" strike="noStrike" cap="none" normalizeH="0" baseline="0">
                      <a:ln>
                        <a:noFill/>
                      </a:ln>
                      <a:solidFill>
                        <a:srgbClr val="262626"/>
                      </a:solidFill>
                      <a:effectLst/>
                      <a:latin typeface="Arial" panose="020B0604020202020204" pitchFamily="34" charset="0"/>
                    </a:rPr>
                    <a:t>o</a:t>
                  </a:r>
                  <a:endParaRPr kumimoji="0" lang="en-US" alt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85" name="Rectangle 77">
                  <a:extLst>
                    <a:ext uri="{FF2B5EF4-FFF2-40B4-BE49-F238E27FC236}">
                      <a16:creationId xmlns:a16="http://schemas.microsoft.com/office/drawing/2014/main" id="{8A734163-458C-DA71-52EB-FDCD5E9E0D9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16200000">
                  <a:off x="891" y="1399"/>
                  <a:ext cx="96" cy="13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1100" b="0" i="0" u="none" strike="noStrike" cap="none" normalizeH="0" baseline="0">
                      <a:ln>
                        <a:noFill/>
                      </a:ln>
                      <a:solidFill>
                        <a:srgbClr val="262626"/>
                      </a:solidFill>
                      <a:effectLst/>
                      <a:latin typeface="Arial" panose="020B0604020202020204" pitchFamily="34" charset="0"/>
                    </a:rPr>
                    <a:t>b</a:t>
                  </a:r>
                  <a:endParaRPr kumimoji="0" lang="en-US" alt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86" name="Rectangle 78">
                  <a:extLst>
                    <a:ext uri="{FF2B5EF4-FFF2-40B4-BE49-F238E27FC236}">
                      <a16:creationId xmlns:a16="http://schemas.microsoft.com/office/drawing/2014/main" id="{A262433F-B492-D827-10D2-584C0264475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16200000">
                  <a:off x="891" y="1351"/>
                  <a:ext cx="96" cy="13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1100" b="0" i="0" u="none" strike="noStrike" cap="none" normalizeH="0" baseline="0">
                      <a:ln>
                        <a:noFill/>
                      </a:ln>
                      <a:solidFill>
                        <a:srgbClr val="262626"/>
                      </a:solidFill>
                      <a:effectLst/>
                      <a:latin typeface="Arial" panose="020B0604020202020204" pitchFamily="34" charset="0"/>
                    </a:rPr>
                    <a:t>a</a:t>
                  </a:r>
                  <a:endParaRPr kumimoji="0" lang="en-US" alt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37" name="Rectangle 79">
                  <a:extLst>
                    <a:ext uri="{FF2B5EF4-FFF2-40B4-BE49-F238E27FC236}">
                      <a16:creationId xmlns:a16="http://schemas.microsoft.com/office/drawing/2014/main" id="{E85A1DD2-BD74-F6FB-49D7-4368BC2739A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16200000">
                  <a:off x="891" y="1302"/>
                  <a:ext cx="96" cy="13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1100" b="0" i="0" u="none" strike="noStrike" cap="none" normalizeH="0" baseline="0">
                      <a:ln>
                        <a:noFill/>
                      </a:ln>
                      <a:solidFill>
                        <a:srgbClr val="262626"/>
                      </a:solidFill>
                      <a:effectLst/>
                      <a:latin typeface="Arial" panose="020B0604020202020204" pitchFamily="34" charset="0"/>
                    </a:rPr>
                    <a:t>b</a:t>
                  </a:r>
                  <a:endParaRPr kumimoji="0" lang="en-US" alt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38" name="Rectangle 80">
                  <a:extLst>
                    <a:ext uri="{FF2B5EF4-FFF2-40B4-BE49-F238E27FC236}">
                      <a16:creationId xmlns:a16="http://schemas.microsoft.com/office/drawing/2014/main" id="{DD2ADA45-AA8A-E51C-5C3A-F31F6F57597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16200000">
                  <a:off x="909" y="1272"/>
                  <a:ext cx="60" cy="13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1100" b="0" i="0" u="none" strike="noStrike" cap="none" normalizeH="0" baseline="0">
                      <a:ln>
                        <a:noFill/>
                      </a:ln>
                      <a:solidFill>
                        <a:srgbClr val="262626"/>
                      </a:solidFill>
                      <a:effectLst/>
                      <a:latin typeface="Arial" panose="020B0604020202020204" pitchFamily="34" charset="0"/>
                    </a:rPr>
                    <a:t>i</a:t>
                  </a:r>
                  <a:endParaRPr kumimoji="0" lang="en-US" alt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39" name="Rectangle 81">
                  <a:extLst>
                    <a:ext uri="{FF2B5EF4-FFF2-40B4-BE49-F238E27FC236}">
                      <a16:creationId xmlns:a16="http://schemas.microsoft.com/office/drawing/2014/main" id="{A170AA58-C1D4-FAA4-436F-20668FF8912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16200000">
                  <a:off x="909" y="1254"/>
                  <a:ext cx="60" cy="13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1100" b="0" i="0" u="none" strike="noStrike" cap="none" normalizeH="0" baseline="0">
                      <a:ln>
                        <a:noFill/>
                      </a:ln>
                      <a:solidFill>
                        <a:srgbClr val="262626"/>
                      </a:solidFill>
                      <a:effectLst/>
                      <a:latin typeface="Arial" panose="020B0604020202020204" pitchFamily="34" charset="0"/>
                    </a:rPr>
                    <a:t>l</a:t>
                  </a:r>
                  <a:endParaRPr kumimoji="0" lang="en-US" alt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40" name="Rectangle 82">
                  <a:extLst>
                    <a:ext uri="{FF2B5EF4-FFF2-40B4-BE49-F238E27FC236}">
                      <a16:creationId xmlns:a16="http://schemas.microsoft.com/office/drawing/2014/main" id="{24AB3B62-F6A3-9855-48E4-B2C8E7F0C33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16200000">
                  <a:off x="909" y="1236"/>
                  <a:ext cx="60" cy="13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1100" b="0" i="0" u="none" strike="noStrike" cap="none" normalizeH="0" baseline="0">
                      <a:ln>
                        <a:noFill/>
                      </a:ln>
                      <a:solidFill>
                        <a:srgbClr val="262626"/>
                      </a:solidFill>
                      <a:effectLst/>
                      <a:latin typeface="Arial" panose="020B0604020202020204" pitchFamily="34" charset="0"/>
                    </a:rPr>
                    <a:t>i</a:t>
                  </a:r>
                  <a:endParaRPr kumimoji="0" lang="en-US" alt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41" name="Rectangle 83">
                  <a:extLst>
                    <a:ext uri="{FF2B5EF4-FFF2-40B4-BE49-F238E27FC236}">
                      <a16:creationId xmlns:a16="http://schemas.microsoft.com/office/drawing/2014/main" id="{386D0ED7-F4B3-2DCF-B703-291B2D690BF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16200000">
                  <a:off x="906" y="1215"/>
                  <a:ext cx="66" cy="13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1100" b="0" i="0" u="none" strike="noStrike" cap="none" normalizeH="0" baseline="0">
                      <a:ln>
                        <a:noFill/>
                      </a:ln>
                      <a:solidFill>
                        <a:srgbClr val="262626"/>
                      </a:solidFill>
                      <a:effectLst/>
                      <a:latin typeface="Arial" panose="020B0604020202020204" pitchFamily="34" charset="0"/>
                    </a:rPr>
                    <a:t>t</a:t>
                  </a:r>
                  <a:endParaRPr kumimoji="0" lang="en-US" alt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42" name="Rectangle 84">
                  <a:extLst>
                    <a:ext uri="{FF2B5EF4-FFF2-40B4-BE49-F238E27FC236}">
                      <a16:creationId xmlns:a16="http://schemas.microsoft.com/office/drawing/2014/main" id="{0556B93D-DF2B-3A56-51CC-F108E73CE60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16200000">
                  <a:off x="894" y="1179"/>
                  <a:ext cx="90" cy="13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1100" b="0" i="0" u="none" strike="noStrike" cap="none" normalizeH="0" baseline="0">
                      <a:ln>
                        <a:noFill/>
                      </a:ln>
                      <a:solidFill>
                        <a:srgbClr val="262626"/>
                      </a:solidFill>
                      <a:effectLst/>
                      <a:latin typeface="Arial" panose="020B0604020202020204" pitchFamily="34" charset="0"/>
                    </a:rPr>
                    <a:t>y</a:t>
                  </a:r>
                  <a:endParaRPr kumimoji="0" lang="en-US" alt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43" name="Rectangle 85">
                  <a:extLst>
                    <a:ext uri="{FF2B5EF4-FFF2-40B4-BE49-F238E27FC236}">
                      <a16:creationId xmlns:a16="http://schemas.microsoft.com/office/drawing/2014/main" id="{12F3DE03-76FB-6241-3248-44587EEE1B6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16200000">
                  <a:off x="906" y="1149"/>
                  <a:ext cx="66" cy="13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1100" b="0" i="0" u="none" strike="noStrike" cap="none" normalizeH="0" baseline="0">
                      <a:ln>
                        <a:noFill/>
                      </a:ln>
                      <a:solidFill>
                        <a:srgbClr val="262626"/>
                      </a:solidFill>
                      <a:effectLst/>
                      <a:latin typeface="Arial" panose="020B0604020202020204" pitchFamily="34" charset="0"/>
                    </a:rPr>
                    <a:t> </a:t>
                  </a:r>
                  <a:endParaRPr kumimoji="0" lang="en-US" alt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44" name="Rectangle 86">
                  <a:extLst>
                    <a:ext uri="{FF2B5EF4-FFF2-40B4-BE49-F238E27FC236}">
                      <a16:creationId xmlns:a16="http://schemas.microsoft.com/office/drawing/2014/main" id="{B7A7F27F-7C6A-3D2E-6356-7F8C591D43B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16200000">
                  <a:off x="891" y="1110"/>
                  <a:ext cx="96" cy="13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1100" b="0" i="0" u="none" strike="noStrike" cap="none" normalizeH="0" baseline="0">
                      <a:ln>
                        <a:noFill/>
                      </a:ln>
                      <a:solidFill>
                        <a:srgbClr val="262626"/>
                      </a:solidFill>
                      <a:effectLst/>
                      <a:latin typeface="Arial" panose="020B0604020202020204" pitchFamily="34" charset="0"/>
                    </a:rPr>
                    <a:t>o</a:t>
                  </a:r>
                  <a:endParaRPr kumimoji="0" lang="en-US" alt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45" name="Rectangle 87">
                  <a:extLst>
                    <a:ext uri="{FF2B5EF4-FFF2-40B4-BE49-F238E27FC236}">
                      <a16:creationId xmlns:a16="http://schemas.microsoft.com/office/drawing/2014/main" id="{EBB4FBCE-BAF9-A974-53F8-040E81A63B5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16200000">
                  <a:off x="903" y="1074"/>
                  <a:ext cx="72" cy="13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1100" b="0" i="0" u="none" strike="noStrike" cap="none" normalizeH="0" baseline="0">
                      <a:ln>
                        <a:noFill/>
                      </a:ln>
                      <a:solidFill>
                        <a:srgbClr val="262626"/>
                      </a:solidFill>
                      <a:effectLst/>
                      <a:latin typeface="Arial" panose="020B0604020202020204" pitchFamily="34" charset="0"/>
                    </a:rPr>
                    <a:t>f</a:t>
                  </a:r>
                  <a:endParaRPr kumimoji="0" lang="en-US" alt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46" name="Rectangle 88">
                  <a:extLst>
                    <a:ext uri="{FF2B5EF4-FFF2-40B4-BE49-F238E27FC236}">
                      <a16:creationId xmlns:a16="http://schemas.microsoft.com/office/drawing/2014/main" id="{B910A913-DA20-7DF5-13E2-DD7192F16D6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16200000">
                  <a:off x="906" y="1047"/>
                  <a:ext cx="66" cy="13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1100" b="0" i="0" u="none" strike="noStrike" cap="none" normalizeH="0" baseline="0">
                      <a:ln>
                        <a:noFill/>
                      </a:ln>
                      <a:solidFill>
                        <a:srgbClr val="262626"/>
                      </a:solidFill>
                      <a:effectLst/>
                      <a:latin typeface="Arial" panose="020B0604020202020204" pitchFamily="34" charset="0"/>
                    </a:rPr>
                    <a:t> </a:t>
                  </a:r>
                  <a:endParaRPr kumimoji="0" lang="en-US" alt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47" name="Rectangle 89">
                  <a:extLst>
                    <a:ext uri="{FF2B5EF4-FFF2-40B4-BE49-F238E27FC236}">
                      <a16:creationId xmlns:a16="http://schemas.microsoft.com/office/drawing/2014/main" id="{539DC6F5-4CE2-CD13-91C7-8CD2B177F38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16200000">
                  <a:off x="888" y="1005"/>
                  <a:ext cx="102" cy="13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1100" b="0" i="0" u="none" strike="noStrike" cap="none" normalizeH="0" baseline="0">
                      <a:ln>
                        <a:noFill/>
                      </a:ln>
                      <a:solidFill>
                        <a:srgbClr val="262626"/>
                      </a:solidFill>
                      <a:effectLst/>
                      <a:latin typeface="Arial" panose="020B0604020202020204" pitchFamily="34" charset="0"/>
                    </a:rPr>
                    <a:t>F</a:t>
                  </a:r>
                  <a:endParaRPr kumimoji="0" lang="en-US" alt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48" name="Rectangle 90">
                  <a:extLst>
                    <a:ext uri="{FF2B5EF4-FFF2-40B4-BE49-F238E27FC236}">
                      <a16:creationId xmlns:a16="http://schemas.microsoft.com/office/drawing/2014/main" id="{9F47C3A9-AA0B-914B-4F3B-F064E9DAA58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16200000">
                  <a:off x="891" y="955"/>
                  <a:ext cx="96" cy="13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1100" b="0" i="0" u="none" strike="noStrike" cap="none" normalizeH="0" baseline="0">
                      <a:ln>
                        <a:noFill/>
                      </a:ln>
                      <a:solidFill>
                        <a:srgbClr val="262626"/>
                      </a:solidFill>
                      <a:effectLst/>
                      <a:latin typeface="Arial" panose="020B0604020202020204" pitchFamily="34" charset="0"/>
                    </a:rPr>
                    <a:t>a</a:t>
                  </a:r>
                  <a:endParaRPr kumimoji="0" lang="en-US" alt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49" name="Rectangle 91">
                  <a:extLst>
                    <a:ext uri="{FF2B5EF4-FFF2-40B4-BE49-F238E27FC236}">
                      <a16:creationId xmlns:a16="http://schemas.microsoft.com/office/drawing/2014/main" id="{31412270-9ECA-2640-097F-2DEB762F706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16200000">
                  <a:off x="909" y="924"/>
                  <a:ext cx="60" cy="13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1100" b="0" i="0" u="none" strike="noStrike" cap="none" normalizeH="0" baseline="0">
                      <a:ln>
                        <a:noFill/>
                      </a:ln>
                      <a:solidFill>
                        <a:srgbClr val="262626"/>
                      </a:solidFill>
                      <a:effectLst/>
                      <a:latin typeface="Arial" panose="020B0604020202020204" pitchFamily="34" charset="0"/>
                    </a:rPr>
                    <a:t>i</a:t>
                  </a:r>
                  <a:endParaRPr kumimoji="0" lang="en-US" alt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50" name="Rectangle 92">
                  <a:extLst>
                    <a:ext uri="{FF2B5EF4-FFF2-40B4-BE49-F238E27FC236}">
                      <a16:creationId xmlns:a16="http://schemas.microsoft.com/office/drawing/2014/main" id="{4AAE62AE-90F9-A011-DF9F-A8D22504F24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16200000">
                  <a:off x="909" y="906"/>
                  <a:ext cx="60" cy="13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1100" b="0" i="0" u="none" strike="noStrike" cap="none" normalizeH="0" baseline="0">
                      <a:ln>
                        <a:noFill/>
                      </a:ln>
                      <a:solidFill>
                        <a:srgbClr val="262626"/>
                      </a:solidFill>
                      <a:effectLst/>
                      <a:latin typeface="Arial" panose="020B0604020202020204" pitchFamily="34" charset="0"/>
                    </a:rPr>
                    <a:t>l</a:t>
                  </a:r>
                  <a:endParaRPr kumimoji="0" lang="en-US" alt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51" name="Rectangle 93">
                  <a:extLst>
                    <a:ext uri="{FF2B5EF4-FFF2-40B4-BE49-F238E27FC236}">
                      <a16:creationId xmlns:a16="http://schemas.microsoft.com/office/drawing/2014/main" id="{A1C1FACD-E5A1-6EAF-D0EA-773D39121A0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16200000">
                  <a:off x="891" y="870"/>
                  <a:ext cx="96" cy="13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1100" b="0" i="0" u="none" strike="noStrike" cap="none" normalizeH="0" baseline="0">
                      <a:ln>
                        <a:noFill/>
                      </a:ln>
                      <a:solidFill>
                        <a:srgbClr val="262626"/>
                      </a:solidFill>
                      <a:effectLst/>
                      <a:latin typeface="Arial" panose="020B0604020202020204" pitchFamily="34" charset="0"/>
                    </a:rPr>
                    <a:t>u</a:t>
                  </a:r>
                  <a:endParaRPr kumimoji="0" lang="en-US" alt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52" name="Rectangle 94">
                  <a:extLst>
                    <a:ext uri="{FF2B5EF4-FFF2-40B4-BE49-F238E27FC236}">
                      <a16:creationId xmlns:a16="http://schemas.microsoft.com/office/drawing/2014/main" id="{60290867-EE61-889B-D35E-1E462FA6818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16200000">
                  <a:off x="903" y="834"/>
                  <a:ext cx="72" cy="13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1100" b="0" i="0" u="none" strike="noStrike" cap="none" normalizeH="0" baseline="0">
                      <a:ln>
                        <a:noFill/>
                      </a:ln>
                      <a:solidFill>
                        <a:srgbClr val="262626"/>
                      </a:solidFill>
                      <a:effectLst/>
                      <a:latin typeface="Arial" panose="020B0604020202020204" pitchFamily="34" charset="0"/>
                    </a:rPr>
                    <a:t>r</a:t>
                  </a:r>
                  <a:endParaRPr kumimoji="0" lang="en-US" alt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53" name="Rectangle 95">
                  <a:extLst>
                    <a:ext uri="{FF2B5EF4-FFF2-40B4-BE49-F238E27FC236}">
                      <a16:creationId xmlns:a16="http://schemas.microsoft.com/office/drawing/2014/main" id="{53CFA3DE-7838-1ADA-7EC0-5730BD7C12D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16200000">
                  <a:off x="891" y="791"/>
                  <a:ext cx="96" cy="13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1100" b="0" i="0" u="none" strike="noStrike" cap="none" normalizeH="0" baseline="0">
                      <a:ln>
                        <a:noFill/>
                      </a:ln>
                      <a:solidFill>
                        <a:srgbClr val="262626"/>
                      </a:solidFill>
                      <a:effectLst/>
                      <a:latin typeface="Arial" panose="020B0604020202020204" pitchFamily="34" charset="0"/>
                    </a:rPr>
                    <a:t>e</a:t>
                  </a:r>
                  <a:endParaRPr kumimoji="0" lang="en-US" alt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54" name="Freeform 96">
                  <a:extLst>
                    <a:ext uri="{FF2B5EF4-FFF2-40B4-BE49-F238E27FC236}">
                      <a16:creationId xmlns:a16="http://schemas.microsoft.com/office/drawing/2014/main" id="{959433B1-017F-E49E-4921-10942444C1D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73" y="1375"/>
                  <a:ext cx="828" cy="903"/>
                </a:xfrm>
                <a:custGeom>
                  <a:avLst/>
                  <a:gdLst>
                    <a:gd name="T0" fmla="*/ 0 w 828"/>
                    <a:gd name="T1" fmla="*/ 903 h 903"/>
                    <a:gd name="T2" fmla="*/ 13 w 828"/>
                    <a:gd name="T3" fmla="*/ 887 h 903"/>
                    <a:gd name="T4" fmla="*/ 38 w 828"/>
                    <a:gd name="T5" fmla="*/ 855 h 903"/>
                    <a:gd name="T6" fmla="*/ 63 w 828"/>
                    <a:gd name="T7" fmla="*/ 823 h 903"/>
                    <a:gd name="T8" fmla="*/ 89 w 828"/>
                    <a:gd name="T9" fmla="*/ 792 h 903"/>
                    <a:gd name="T10" fmla="*/ 114 w 828"/>
                    <a:gd name="T11" fmla="*/ 761 h 903"/>
                    <a:gd name="T12" fmla="*/ 140 w 828"/>
                    <a:gd name="T13" fmla="*/ 730 h 903"/>
                    <a:gd name="T14" fmla="*/ 165 w 828"/>
                    <a:gd name="T15" fmla="*/ 700 h 903"/>
                    <a:gd name="T16" fmla="*/ 191 w 828"/>
                    <a:gd name="T17" fmla="*/ 670 h 903"/>
                    <a:gd name="T18" fmla="*/ 216 w 828"/>
                    <a:gd name="T19" fmla="*/ 640 h 903"/>
                    <a:gd name="T20" fmla="*/ 241 w 828"/>
                    <a:gd name="T21" fmla="*/ 610 h 903"/>
                    <a:gd name="T22" fmla="*/ 267 w 828"/>
                    <a:gd name="T23" fmla="*/ 581 h 903"/>
                    <a:gd name="T24" fmla="*/ 292 w 828"/>
                    <a:gd name="T25" fmla="*/ 552 h 903"/>
                    <a:gd name="T26" fmla="*/ 318 w 828"/>
                    <a:gd name="T27" fmla="*/ 523 h 903"/>
                    <a:gd name="T28" fmla="*/ 343 w 828"/>
                    <a:gd name="T29" fmla="*/ 495 h 903"/>
                    <a:gd name="T30" fmla="*/ 369 w 828"/>
                    <a:gd name="T31" fmla="*/ 466 h 903"/>
                    <a:gd name="T32" fmla="*/ 394 w 828"/>
                    <a:gd name="T33" fmla="*/ 438 h 903"/>
                    <a:gd name="T34" fmla="*/ 419 w 828"/>
                    <a:gd name="T35" fmla="*/ 410 h 903"/>
                    <a:gd name="T36" fmla="*/ 445 w 828"/>
                    <a:gd name="T37" fmla="*/ 383 h 903"/>
                    <a:gd name="T38" fmla="*/ 470 w 828"/>
                    <a:gd name="T39" fmla="*/ 356 h 903"/>
                    <a:gd name="T40" fmla="*/ 496 w 828"/>
                    <a:gd name="T41" fmla="*/ 329 h 903"/>
                    <a:gd name="T42" fmla="*/ 521 w 828"/>
                    <a:gd name="T43" fmla="*/ 302 h 903"/>
                    <a:gd name="T44" fmla="*/ 547 w 828"/>
                    <a:gd name="T45" fmla="*/ 275 h 903"/>
                    <a:gd name="T46" fmla="*/ 572 w 828"/>
                    <a:gd name="T47" fmla="*/ 250 h 903"/>
                    <a:gd name="T48" fmla="*/ 597 w 828"/>
                    <a:gd name="T49" fmla="*/ 224 h 903"/>
                    <a:gd name="T50" fmla="*/ 623 w 828"/>
                    <a:gd name="T51" fmla="*/ 198 h 903"/>
                    <a:gd name="T52" fmla="*/ 649 w 828"/>
                    <a:gd name="T53" fmla="*/ 172 h 903"/>
                    <a:gd name="T54" fmla="*/ 674 w 828"/>
                    <a:gd name="T55" fmla="*/ 147 h 903"/>
                    <a:gd name="T56" fmla="*/ 699 w 828"/>
                    <a:gd name="T57" fmla="*/ 122 h 903"/>
                    <a:gd name="T58" fmla="*/ 725 w 828"/>
                    <a:gd name="T59" fmla="*/ 97 h 903"/>
                    <a:gd name="T60" fmla="*/ 750 w 828"/>
                    <a:gd name="T61" fmla="*/ 73 h 903"/>
                    <a:gd name="T62" fmla="*/ 776 w 828"/>
                    <a:gd name="T63" fmla="*/ 48 h 903"/>
                    <a:gd name="T64" fmla="*/ 801 w 828"/>
                    <a:gd name="T65" fmla="*/ 24 h 903"/>
                    <a:gd name="T66" fmla="*/ 827 w 828"/>
                    <a:gd name="T67" fmla="*/ 1 h 903"/>
                    <a:gd name="T68" fmla="*/ 828 w 828"/>
                    <a:gd name="T69" fmla="*/ 0 h 9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828" h="903">
                      <a:moveTo>
                        <a:pt x="0" y="903"/>
                      </a:moveTo>
                      <a:lnTo>
                        <a:pt x="13" y="887"/>
                      </a:lnTo>
                      <a:lnTo>
                        <a:pt x="38" y="855"/>
                      </a:lnTo>
                      <a:lnTo>
                        <a:pt x="63" y="823"/>
                      </a:lnTo>
                      <a:lnTo>
                        <a:pt x="89" y="792"/>
                      </a:lnTo>
                      <a:lnTo>
                        <a:pt x="114" y="761"/>
                      </a:lnTo>
                      <a:lnTo>
                        <a:pt x="140" y="730"/>
                      </a:lnTo>
                      <a:lnTo>
                        <a:pt x="165" y="700"/>
                      </a:lnTo>
                      <a:lnTo>
                        <a:pt x="191" y="670"/>
                      </a:lnTo>
                      <a:lnTo>
                        <a:pt x="216" y="640"/>
                      </a:lnTo>
                      <a:lnTo>
                        <a:pt x="241" y="610"/>
                      </a:lnTo>
                      <a:lnTo>
                        <a:pt x="267" y="581"/>
                      </a:lnTo>
                      <a:lnTo>
                        <a:pt x="292" y="552"/>
                      </a:lnTo>
                      <a:lnTo>
                        <a:pt x="318" y="523"/>
                      </a:lnTo>
                      <a:lnTo>
                        <a:pt x="343" y="495"/>
                      </a:lnTo>
                      <a:lnTo>
                        <a:pt x="369" y="466"/>
                      </a:lnTo>
                      <a:lnTo>
                        <a:pt x="394" y="438"/>
                      </a:lnTo>
                      <a:lnTo>
                        <a:pt x="419" y="410"/>
                      </a:lnTo>
                      <a:lnTo>
                        <a:pt x="445" y="383"/>
                      </a:lnTo>
                      <a:lnTo>
                        <a:pt x="470" y="356"/>
                      </a:lnTo>
                      <a:lnTo>
                        <a:pt x="496" y="329"/>
                      </a:lnTo>
                      <a:lnTo>
                        <a:pt x="521" y="302"/>
                      </a:lnTo>
                      <a:lnTo>
                        <a:pt x="547" y="275"/>
                      </a:lnTo>
                      <a:lnTo>
                        <a:pt x="572" y="250"/>
                      </a:lnTo>
                      <a:lnTo>
                        <a:pt x="597" y="224"/>
                      </a:lnTo>
                      <a:lnTo>
                        <a:pt x="623" y="198"/>
                      </a:lnTo>
                      <a:lnTo>
                        <a:pt x="649" y="172"/>
                      </a:lnTo>
                      <a:lnTo>
                        <a:pt x="674" y="147"/>
                      </a:lnTo>
                      <a:lnTo>
                        <a:pt x="699" y="122"/>
                      </a:lnTo>
                      <a:lnTo>
                        <a:pt x="725" y="97"/>
                      </a:lnTo>
                      <a:lnTo>
                        <a:pt x="750" y="73"/>
                      </a:lnTo>
                      <a:lnTo>
                        <a:pt x="776" y="48"/>
                      </a:lnTo>
                      <a:lnTo>
                        <a:pt x="801" y="24"/>
                      </a:lnTo>
                      <a:lnTo>
                        <a:pt x="827" y="1"/>
                      </a:lnTo>
                      <a:lnTo>
                        <a:pt x="828" y="0"/>
                      </a:lnTo>
                    </a:path>
                  </a:pathLst>
                </a:custGeom>
                <a:noFill/>
                <a:ln w="25400" cap="flat">
                  <a:solidFill>
                    <a:srgbClr val="0072BD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55" name="Freeform 97">
                  <a:extLst>
                    <a:ext uri="{FF2B5EF4-FFF2-40B4-BE49-F238E27FC236}">
                      <a16:creationId xmlns:a16="http://schemas.microsoft.com/office/drawing/2014/main" id="{2A6560F4-2D04-50EA-A2F0-C78566BD118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15" y="389"/>
                  <a:ext cx="2086" cy="1889"/>
                </a:xfrm>
                <a:custGeom>
                  <a:avLst/>
                  <a:gdLst>
                    <a:gd name="T0" fmla="*/ 24 w 2086"/>
                    <a:gd name="T1" fmla="*/ 1857 h 1889"/>
                    <a:gd name="T2" fmla="*/ 75 w 2086"/>
                    <a:gd name="T3" fmla="*/ 1789 h 1889"/>
                    <a:gd name="T4" fmla="*/ 126 w 2086"/>
                    <a:gd name="T5" fmla="*/ 1721 h 1889"/>
                    <a:gd name="T6" fmla="*/ 177 w 2086"/>
                    <a:gd name="T7" fmla="*/ 1656 h 1889"/>
                    <a:gd name="T8" fmla="*/ 227 w 2086"/>
                    <a:gd name="T9" fmla="*/ 1592 h 1889"/>
                    <a:gd name="T10" fmla="*/ 278 w 2086"/>
                    <a:gd name="T11" fmla="*/ 1528 h 1889"/>
                    <a:gd name="T12" fmla="*/ 329 w 2086"/>
                    <a:gd name="T13" fmla="*/ 1467 h 1889"/>
                    <a:gd name="T14" fmla="*/ 380 w 2086"/>
                    <a:gd name="T15" fmla="*/ 1407 h 1889"/>
                    <a:gd name="T16" fmla="*/ 431 w 2086"/>
                    <a:gd name="T17" fmla="*/ 1348 h 1889"/>
                    <a:gd name="T18" fmla="*/ 482 w 2086"/>
                    <a:gd name="T19" fmla="*/ 1290 h 1889"/>
                    <a:gd name="T20" fmla="*/ 533 w 2086"/>
                    <a:gd name="T21" fmla="*/ 1233 h 1889"/>
                    <a:gd name="T22" fmla="*/ 583 w 2086"/>
                    <a:gd name="T23" fmla="*/ 1178 h 1889"/>
                    <a:gd name="T24" fmla="*/ 635 w 2086"/>
                    <a:gd name="T25" fmla="*/ 1124 h 1889"/>
                    <a:gd name="T26" fmla="*/ 685 w 2086"/>
                    <a:gd name="T27" fmla="*/ 1071 h 1889"/>
                    <a:gd name="T28" fmla="*/ 736 w 2086"/>
                    <a:gd name="T29" fmla="*/ 1019 h 1889"/>
                    <a:gd name="T30" fmla="*/ 787 w 2086"/>
                    <a:gd name="T31" fmla="*/ 969 h 1889"/>
                    <a:gd name="T32" fmla="*/ 838 w 2086"/>
                    <a:gd name="T33" fmla="*/ 919 h 1889"/>
                    <a:gd name="T34" fmla="*/ 889 w 2086"/>
                    <a:gd name="T35" fmla="*/ 871 h 1889"/>
                    <a:gd name="T36" fmla="*/ 940 w 2086"/>
                    <a:gd name="T37" fmla="*/ 824 h 1889"/>
                    <a:gd name="T38" fmla="*/ 991 w 2086"/>
                    <a:gd name="T39" fmla="*/ 777 h 1889"/>
                    <a:gd name="T40" fmla="*/ 1041 w 2086"/>
                    <a:gd name="T41" fmla="*/ 732 h 1889"/>
                    <a:gd name="T42" fmla="*/ 1092 w 2086"/>
                    <a:gd name="T43" fmla="*/ 688 h 1889"/>
                    <a:gd name="T44" fmla="*/ 1143 w 2086"/>
                    <a:gd name="T45" fmla="*/ 645 h 1889"/>
                    <a:gd name="T46" fmla="*/ 1194 w 2086"/>
                    <a:gd name="T47" fmla="*/ 603 h 1889"/>
                    <a:gd name="T48" fmla="*/ 1245 w 2086"/>
                    <a:gd name="T49" fmla="*/ 561 h 1889"/>
                    <a:gd name="T50" fmla="*/ 1296 w 2086"/>
                    <a:gd name="T51" fmla="*/ 521 h 1889"/>
                    <a:gd name="T52" fmla="*/ 1347 w 2086"/>
                    <a:gd name="T53" fmla="*/ 481 h 1889"/>
                    <a:gd name="T54" fmla="*/ 1398 w 2086"/>
                    <a:gd name="T55" fmla="*/ 443 h 1889"/>
                    <a:gd name="T56" fmla="*/ 1449 w 2086"/>
                    <a:gd name="T57" fmla="*/ 405 h 1889"/>
                    <a:gd name="T58" fmla="*/ 1499 w 2086"/>
                    <a:gd name="T59" fmla="*/ 368 h 1889"/>
                    <a:gd name="T60" fmla="*/ 1550 w 2086"/>
                    <a:gd name="T61" fmla="*/ 332 h 1889"/>
                    <a:gd name="T62" fmla="*/ 1601 w 2086"/>
                    <a:gd name="T63" fmla="*/ 297 h 1889"/>
                    <a:gd name="T64" fmla="*/ 1652 w 2086"/>
                    <a:gd name="T65" fmla="*/ 263 h 1889"/>
                    <a:gd name="T66" fmla="*/ 1703 w 2086"/>
                    <a:gd name="T67" fmla="*/ 229 h 1889"/>
                    <a:gd name="T68" fmla="*/ 1754 w 2086"/>
                    <a:gd name="T69" fmla="*/ 196 h 1889"/>
                    <a:gd name="T70" fmla="*/ 1805 w 2086"/>
                    <a:gd name="T71" fmla="*/ 164 h 1889"/>
                    <a:gd name="T72" fmla="*/ 1855 w 2086"/>
                    <a:gd name="T73" fmla="*/ 133 h 1889"/>
                    <a:gd name="T74" fmla="*/ 1907 w 2086"/>
                    <a:gd name="T75" fmla="*/ 102 h 1889"/>
                    <a:gd name="T76" fmla="*/ 1957 w 2086"/>
                    <a:gd name="T77" fmla="*/ 72 h 1889"/>
                    <a:gd name="T78" fmla="*/ 2008 w 2086"/>
                    <a:gd name="T79" fmla="*/ 43 h 1889"/>
                    <a:gd name="T80" fmla="*/ 2059 w 2086"/>
                    <a:gd name="T81" fmla="*/ 15 h 1889"/>
                    <a:gd name="T82" fmla="*/ 2086 w 2086"/>
                    <a:gd name="T83" fmla="*/ 0 h 18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2086" h="1889">
                      <a:moveTo>
                        <a:pt x="0" y="1889"/>
                      </a:moveTo>
                      <a:lnTo>
                        <a:pt x="24" y="1857"/>
                      </a:lnTo>
                      <a:lnTo>
                        <a:pt x="49" y="1822"/>
                      </a:lnTo>
                      <a:lnTo>
                        <a:pt x="75" y="1789"/>
                      </a:lnTo>
                      <a:lnTo>
                        <a:pt x="100" y="1755"/>
                      </a:lnTo>
                      <a:lnTo>
                        <a:pt x="126" y="1721"/>
                      </a:lnTo>
                      <a:lnTo>
                        <a:pt x="151" y="1688"/>
                      </a:lnTo>
                      <a:lnTo>
                        <a:pt x="177" y="1656"/>
                      </a:lnTo>
                      <a:lnTo>
                        <a:pt x="202" y="1624"/>
                      </a:lnTo>
                      <a:lnTo>
                        <a:pt x="227" y="1592"/>
                      </a:lnTo>
                      <a:lnTo>
                        <a:pt x="253" y="1560"/>
                      </a:lnTo>
                      <a:lnTo>
                        <a:pt x="278" y="1528"/>
                      </a:lnTo>
                      <a:lnTo>
                        <a:pt x="304" y="1498"/>
                      </a:lnTo>
                      <a:lnTo>
                        <a:pt x="329" y="1467"/>
                      </a:lnTo>
                      <a:lnTo>
                        <a:pt x="355" y="1437"/>
                      </a:lnTo>
                      <a:lnTo>
                        <a:pt x="380" y="1407"/>
                      </a:lnTo>
                      <a:lnTo>
                        <a:pt x="405" y="1377"/>
                      </a:lnTo>
                      <a:lnTo>
                        <a:pt x="431" y="1348"/>
                      </a:lnTo>
                      <a:lnTo>
                        <a:pt x="456" y="1319"/>
                      </a:lnTo>
                      <a:lnTo>
                        <a:pt x="482" y="1290"/>
                      </a:lnTo>
                      <a:lnTo>
                        <a:pt x="507" y="1261"/>
                      </a:lnTo>
                      <a:lnTo>
                        <a:pt x="533" y="1233"/>
                      </a:lnTo>
                      <a:lnTo>
                        <a:pt x="558" y="1205"/>
                      </a:lnTo>
                      <a:lnTo>
                        <a:pt x="583" y="1178"/>
                      </a:lnTo>
                      <a:lnTo>
                        <a:pt x="609" y="1151"/>
                      </a:lnTo>
                      <a:lnTo>
                        <a:pt x="635" y="1124"/>
                      </a:lnTo>
                      <a:lnTo>
                        <a:pt x="660" y="1098"/>
                      </a:lnTo>
                      <a:lnTo>
                        <a:pt x="685" y="1071"/>
                      </a:lnTo>
                      <a:lnTo>
                        <a:pt x="711" y="1045"/>
                      </a:lnTo>
                      <a:lnTo>
                        <a:pt x="736" y="1019"/>
                      </a:lnTo>
                      <a:lnTo>
                        <a:pt x="762" y="994"/>
                      </a:lnTo>
                      <a:lnTo>
                        <a:pt x="787" y="969"/>
                      </a:lnTo>
                      <a:lnTo>
                        <a:pt x="813" y="944"/>
                      </a:lnTo>
                      <a:lnTo>
                        <a:pt x="838" y="919"/>
                      </a:lnTo>
                      <a:lnTo>
                        <a:pt x="863" y="895"/>
                      </a:lnTo>
                      <a:lnTo>
                        <a:pt x="889" y="871"/>
                      </a:lnTo>
                      <a:lnTo>
                        <a:pt x="914" y="847"/>
                      </a:lnTo>
                      <a:lnTo>
                        <a:pt x="940" y="824"/>
                      </a:lnTo>
                      <a:lnTo>
                        <a:pt x="965" y="801"/>
                      </a:lnTo>
                      <a:lnTo>
                        <a:pt x="991" y="777"/>
                      </a:lnTo>
                      <a:lnTo>
                        <a:pt x="1016" y="755"/>
                      </a:lnTo>
                      <a:lnTo>
                        <a:pt x="1041" y="732"/>
                      </a:lnTo>
                      <a:lnTo>
                        <a:pt x="1067" y="710"/>
                      </a:lnTo>
                      <a:lnTo>
                        <a:pt x="1092" y="688"/>
                      </a:lnTo>
                      <a:lnTo>
                        <a:pt x="1118" y="666"/>
                      </a:lnTo>
                      <a:lnTo>
                        <a:pt x="1143" y="645"/>
                      </a:lnTo>
                      <a:lnTo>
                        <a:pt x="1169" y="624"/>
                      </a:lnTo>
                      <a:lnTo>
                        <a:pt x="1194" y="603"/>
                      </a:lnTo>
                      <a:lnTo>
                        <a:pt x="1219" y="582"/>
                      </a:lnTo>
                      <a:lnTo>
                        <a:pt x="1245" y="561"/>
                      </a:lnTo>
                      <a:lnTo>
                        <a:pt x="1271" y="541"/>
                      </a:lnTo>
                      <a:lnTo>
                        <a:pt x="1296" y="521"/>
                      </a:lnTo>
                      <a:lnTo>
                        <a:pt x="1321" y="501"/>
                      </a:lnTo>
                      <a:lnTo>
                        <a:pt x="1347" y="481"/>
                      </a:lnTo>
                      <a:lnTo>
                        <a:pt x="1372" y="462"/>
                      </a:lnTo>
                      <a:lnTo>
                        <a:pt x="1398" y="443"/>
                      </a:lnTo>
                      <a:lnTo>
                        <a:pt x="1423" y="424"/>
                      </a:lnTo>
                      <a:lnTo>
                        <a:pt x="1449" y="405"/>
                      </a:lnTo>
                      <a:lnTo>
                        <a:pt x="1474" y="386"/>
                      </a:lnTo>
                      <a:lnTo>
                        <a:pt x="1499" y="368"/>
                      </a:lnTo>
                      <a:lnTo>
                        <a:pt x="1525" y="350"/>
                      </a:lnTo>
                      <a:lnTo>
                        <a:pt x="1550" y="332"/>
                      </a:lnTo>
                      <a:lnTo>
                        <a:pt x="1576" y="315"/>
                      </a:lnTo>
                      <a:lnTo>
                        <a:pt x="1601" y="297"/>
                      </a:lnTo>
                      <a:lnTo>
                        <a:pt x="1627" y="280"/>
                      </a:lnTo>
                      <a:lnTo>
                        <a:pt x="1652" y="263"/>
                      </a:lnTo>
                      <a:lnTo>
                        <a:pt x="1677" y="246"/>
                      </a:lnTo>
                      <a:lnTo>
                        <a:pt x="1703" y="229"/>
                      </a:lnTo>
                      <a:lnTo>
                        <a:pt x="1728" y="212"/>
                      </a:lnTo>
                      <a:lnTo>
                        <a:pt x="1754" y="196"/>
                      </a:lnTo>
                      <a:lnTo>
                        <a:pt x="1779" y="180"/>
                      </a:lnTo>
                      <a:lnTo>
                        <a:pt x="1805" y="164"/>
                      </a:lnTo>
                      <a:lnTo>
                        <a:pt x="1830" y="148"/>
                      </a:lnTo>
                      <a:lnTo>
                        <a:pt x="1855" y="133"/>
                      </a:lnTo>
                      <a:lnTo>
                        <a:pt x="1881" y="117"/>
                      </a:lnTo>
                      <a:lnTo>
                        <a:pt x="1907" y="102"/>
                      </a:lnTo>
                      <a:lnTo>
                        <a:pt x="1932" y="87"/>
                      </a:lnTo>
                      <a:lnTo>
                        <a:pt x="1957" y="72"/>
                      </a:lnTo>
                      <a:lnTo>
                        <a:pt x="1983" y="57"/>
                      </a:lnTo>
                      <a:lnTo>
                        <a:pt x="2008" y="43"/>
                      </a:lnTo>
                      <a:lnTo>
                        <a:pt x="2034" y="28"/>
                      </a:lnTo>
                      <a:lnTo>
                        <a:pt x="2059" y="15"/>
                      </a:lnTo>
                      <a:lnTo>
                        <a:pt x="2085" y="0"/>
                      </a:lnTo>
                      <a:lnTo>
                        <a:pt x="2086" y="0"/>
                      </a:lnTo>
                    </a:path>
                  </a:pathLst>
                </a:custGeom>
                <a:noFill/>
                <a:ln w="25400" cap="flat">
                  <a:solidFill>
                    <a:srgbClr val="D95319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56" name="Freeform 98">
                  <a:extLst>
                    <a:ext uri="{FF2B5EF4-FFF2-40B4-BE49-F238E27FC236}">
                      <a16:creationId xmlns:a16="http://schemas.microsoft.com/office/drawing/2014/main" id="{0C4F4B73-A131-D85B-E482-A9845427F09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64" y="427"/>
                  <a:ext cx="2037" cy="1851"/>
                </a:xfrm>
                <a:custGeom>
                  <a:avLst/>
                  <a:gdLst>
                    <a:gd name="T0" fmla="*/ 0 w 2037"/>
                    <a:gd name="T1" fmla="*/ 1850 h 1851"/>
                    <a:gd name="T2" fmla="*/ 51 w 2037"/>
                    <a:gd name="T3" fmla="*/ 1782 h 1851"/>
                    <a:gd name="T4" fmla="*/ 102 w 2037"/>
                    <a:gd name="T5" fmla="*/ 1715 h 1851"/>
                    <a:gd name="T6" fmla="*/ 153 w 2037"/>
                    <a:gd name="T7" fmla="*/ 1649 h 1851"/>
                    <a:gd name="T8" fmla="*/ 204 w 2037"/>
                    <a:gd name="T9" fmla="*/ 1585 h 1851"/>
                    <a:gd name="T10" fmla="*/ 255 w 2037"/>
                    <a:gd name="T11" fmla="*/ 1522 h 1851"/>
                    <a:gd name="T12" fmla="*/ 306 w 2037"/>
                    <a:gd name="T13" fmla="*/ 1461 h 1851"/>
                    <a:gd name="T14" fmla="*/ 356 w 2037"/>
                    <a:gd name="T15" fmla="*/ 1401 h 1851"/>
                    <a:gd name="T16" fmla="*/ 407 w 2037"/>
                    <a:gd name="T17" fmla="*/ 1342 h 1851"/>
                    <a:gd name="T18" fmla="*/ 458 w 2037"/>
                    <a:gd name="T19" fmla="*/ 1284 h 1851"/>
                    <a:gd name="T20" fmla="*/ 509 w 2037"/>
                    <a:gd name="T21" fmla="*/ 1228 h 1851"/>
                    <a:gd name="T22" fmla="*/ 560 w 2037"/>
                    <a:gd name="T23" fmla="*/ 1172 h 1851"/>
                    <a:gd name="T24" fmla="*/ 611 w 2037"/>
                    <a:gd name="T25" fmla="*/ 1118 h 1851"/>
                    <a:gd name="T26" fmla="*/ 662 w 2037"/>
                    <a:gd name="T27" fmla="*/ 1065 h 1851"/>
                    <a:gd name="T28" fmla="*/ 713 w 2037"/>
                    <a:gd name="T29" fmla="*/ 1013 h 1851"/>
                    <a:gd name="T30" fmla="*/ 764 w 2037"/>
                    <a:gd name="T31" fmla="*/ 963 h 1851"/>
                    <a:gd name="T32" fmla="*/ 814 w 2037"/>
                    <a:gd name="T33" fmla="*/ 913 h 1851"/>
                    <a:gd name="T34" fmla="*/ 865 w 2037"/>
                    <a:gd name="T35" fmla="*/ 864 h 1851"/>
                    <a:gd name="T36" fmla="*/ 916 w 2037"/>
                    <a:gd name="T37" fmla="*/ 817 h 1851"/>
                    <a:gd name="T38" fmla="*/ 967 w 2037"/>
                    <a:gd name="T39" fmla="*/ 770 h 1851"/>
                    <a:gd name="T40" fmla="*/ 1018 w 2037"/>
                    <a:gd name="T41" fmla="*/ 725 h 1851"/>
                    <a:gd name="T42" fmla="*/ 1069 w 2037"/>
                    <a:gd name="T43" fmla="*/ 680 h 1851"/>
                    <a:gd name="T44" fmla="*/ 1120 w 2037"/>
                    <a:gd name="T45" fmla="*/ 637 h 1851"/>
                    <a:gd name="T46" fmla="*/ 1170 w 2037"/>
                    <a:gd name="T47" fmla="*/ 594 h 1851"/>
                    <a:gd name="T48" fmla="*/ 1222 w 2037"/>
                    <a:gd name="T49" fmla="*/ 552 h 1851"/>
                    <a:gd name="T50" fmla="*/ 1272 w 2037"/>
                    <a:gd name="T51" fmla="*/ 512 h 1851"/>
                    <a:gd name="T52" fmla="*/ 1323 w 2037"/>
                    <a:gd name="T53" fmla="*/ 472 h 1851"/>
                    <a:gd name="T54" fmla="*/ 1374 w 2037"/>
                    <a:gd name="T55" fmla="*/ 433 h 1851"/>
                    <a:gd name="T56" fmla="*/ 1425 w 2037"/>
                    <a:gd name="T57" fmla="*/ 395 h 1851"/>
                    <a:gd name="T58" fmla="*/ 1476 w 2037"/>
                    <a:gd name="T59" fmla="*/ 358 h 1851"/>
                    <a:gd name="T60" fmla="*/ 1527 w 2037"/>
                    <a:gd name="T61" fmla="*/ 322 h 1851"/>
                    <a:gd name="T62" fmla="*/ 1578 w 2037"/>
                    <a:gd name="T63" fmla="*/ 286 h 1851"/>
                    <a:gd name="T64" fmla="*/ 1628 w 2037"/>
                    <a:gd name="T65" fmla="*/ 251 h 1851"/>
                    <a:gd name="T66" fmla="*/ 1679 w 2037"/>
                    <a:gd name="T67" fmla="*/ 217 h 1851"/>
                    <a:gd name="T68" fmla="*/ 1730 w 2037"/>
                    <a:gd name="T69" fmla="*/ 184 h 1851"/>
                    <a:gd name="T70" fmla="*/ 1781 w 2037"/>
                    <a:gd name="T71" fmla="*/ 152 h 1851"/>
                    <a:gd name="T72" fmla="*/ 1832 w 2037"/>
                    <a:gd name="T73" fmla="*/ 120 h 1851"/>
                    <a:gd name="T74" fmla="*/ 1883 w 2037"/>
                    <a:gd name="T75" fmla="*/ 89 h 1851"/>
                    <a:gd name="T76" fmla="*/ 1934 w 2037"/>
                    <a:gd name="T77" fmla="*/ 59 h 1851"/>
                    <a:gd name="T78" fmla="*/ 1985 w 2037"/>
                    <a:gd name="T79" fmla="*/ 29 h 1851"/>
                    <a:gd name="T80" fmla="*/ 2036 w 2037"/>
                    <a:gd name="T81" fmla="*/ 0 h 18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2037" h="1851">
                      <a:moveTo>
                        <a:pt x="0" y="1851"/>
                      </a:moveTo>
                      <a:lnTo>
                        <a:pt x="0" y="1850"/>
                      </a:lnTo>
                      <a:lnTo>
                        <a:pt x="26" y="1816"/>
                      </a:lnTo>
                      <a:lnTo>
                        <a:pt x="51" y="1782"/>
                      </a:lnTo>
                      <a:lnTo>
                        <a:pt x="77" y="1748"/>
                      </a:lnTo>
                      <a:lnTo>
                        <a:pt x="102" y="1715"/>
                      </a:lnTo>
                      <a:lnTo>
                        <a:pt x="128" y="1682"/>
                      </a:lnTo>
                      <a:lnTo>
                        <a:pt x="153" y="1649"/>
                      </a:lnTo>
                      <a:lnTo>
                        <a:pt x="178" y="1617"/>
                      </a:lnTo>
                      <a:lnTo>
                        <a:pt x="204" y="1585"/>
                      </a:lnTo>
                      <a:lnTo>
                        <a:pt x="229" y="1554"/>
                      </a:lnTo>
                      <a:lnTo>
                        <a:pt x="255" y="1522"/>
                      </a:lnTo>
                      <a:lnTo>
                        <a:pt x="280" y="1492"/>
                      </a:lnTo>
                      <a:lnTo>
                        <a:pt x="306" y="1461"/>
                      </a:lnTo>
                      <a:lnTo>
                        <a:pt x="331" y="1431"/>
                      </a:lnTo>
                      <a:lnTo>
                        <a:pt x="356" y="1401"/>
                      </a:lnTo>
                      <a:lnTo>
                        <a:pt x="382" y="1371"/>
                      </a:lnTo>
                      <a:lnTo>
                        <a:pt x="407" y="1342"/>
                      </a:lnTo>
                      <a:lnTo>
                        <a:pt x="433" y="1313"/>
                      </a:lnTo>
                      <a:lnTo>
                        <a:pt x="458" y="1284"/>
                      </a:lnTo>
                      <a:lnTo>
                        <a:pt x="484" y="1256"/>
                      </a:lnTo>
                      <a:lnTo>
                        <a:pt x="509" y="1228"/>
                      </a:lnTo>
                      <a:lnTo>
                        <a:pt x="534" y="1200"/>
                      </a:lnTo>
                      <a:lnTo>
                        <a:pt x="560" y="1172"/>
                      </a:lnTo>
                      <a:lnTo>
                        <a:pt x="586" y="1145"/>
                      </a:lnTo>
                      <a:lnTo>
                        <a:pt x="611" y="1118"/>
                      </a:lnTo>
                      <a:lnTo>
                        <a:pt x="636" y="1092"/>
                      </a:lnTo>
                      <a:lnTo>
                        <a:pt x="662" y="1065"/>
                      </a:lnTo>
                      <a:lnTo>
                        <a:pt x="687" y="1039"/>
                      </a:lnTo>
                      <a:lnTo>
                        <a:pt x="713" y="1013"/>
                      </a:lnTo>
                      <a:lnTo>
                        <a:pt x="738" y="988"/>
                      </a:lnTo>
                      <a:lnTo>
                        <a:pt x="764" y="963"/>
                      </a:lnTo>
                      <a:lnTo>
                        <a:pt x="789" y="937"/>
                      </a:lnTo>
                      <a:lnTo>
                        <a:pt x="814" y="913"/>
                      </a:lnTo>
                      <a:lnTo>
                        <a:pt x="840" y="889"/>
                      </a:lnTo>
                      <a:lnTo>
                        <a:pt x="865" y="864"/>
                      </a:lnTo>
                      <a:lnTo>
                        <a:pt x="891" y="840"/>
                      </a:lnTo>
                      <a:lnTo>
                        <a:pt x="916" y="817"/>
                      </a:lnTo>
                      <a:lnTo>
                        <a:pt x="942" y="793"/>
                      </a:lnTo>
                      <a:lnTo>
                        <a:pt x="967" y="770"/>
                      </a:lnTo>
                      <a:lnTo>
                        <a:pt x="992" y="747"/>
                      </a:lnTo>
                      <a:lnTo>
                        <a:pt x="1018" y="725"/>
                      </a:lnTo>
                      <a:lnTo>
                        <a:pt x="1043" y="702"/>
                      </a:lnTo>
                      <a:lnTo>
                        <a:pt x="1069" y="680"/>
                      </a:lnTo>
                      <a:lnTo>
                        <a:pt x="1094" y="658"/>
                      </a:lnTo>
                      <a:lnTo>
                        <a:pt x="1120" y="637"/>
                      </a:lnTo>
                      <a:lnTo>
                        <a:pt x="1145" y="615"/>
                      </a:lnTo>
                      <a:lnTo>
                        <a:pt x="1170" y="594"/>
                      </a:lnTo>
                      <a:lnTo>
                        <a:pt x="1196" y="573"/>
                      </a:lnTo>
                      <a:lnTo>
                        <a:pt x="1222" y="552"/>
                      </a:lnTo>
                      <a:lnTo>
                        <a:pt x="1247" y="532"/>
                      </a:lnTo>
                      <a:lnTo>
                        <a:pt x="1272" y="512"/>
                      </a:lnTo>
                      <a:lnTo>
                        <a:pt x="1298" y="492"/>
                      </a:lnTo>
                      <a:lnTo>
                        <a:pt x="1323" y="472"/>
                      </a:lnTo>
                      <a:lnTo>
                        <a:pt x="1349" y="452"/>
                      </a:lnTo>
                      <a:lnTo>
                        <a:pt x="1374" y="433"/>
                      </a:lnTo>
                      <a:lnTo>
                        <a:pt x="1400" y="414"/>
                      </a:lnTo>
                      <a:lnTo>
                        <a:pt x="1425" y="395"/>
                      </a:lnTo>
                      <a:lnTo>
                        <a:pt x="1450" y="377"/>
                      </a:lnTo>
                      <a:lnTo>
                        <a:pt x="1476" y="358"/>
                      </a:lnTo>
                      <a:lnTo>
                        <a:pt x="1501" y="340"/>
                      </a:lnTo>
                      <a:lnTo>
                        <a:pt x="1527" y="322"/>
                      </a:lnTo>
                      <a:lnTo>
                        <a:pt x="1552" y="304"/>
                      </a:lnTo>
                      <a:lnTo>
                        <a:pt x="1578" y="286"/>
                      </a:lnTo>
                      <a:lnTo>
                        <a:pt x="1603" y="269"/>
                      </a:lnTo>
                      <a:lnTo>
                        <a:pt x="1628" y="251"/>
                      </a:lnTo>
                      <a:lnTo>
                        <a:pt x="1654" y="234"/>
                      </a:lnTo>
                      <a:lnTo>
                        <a:pt x="1679" y="217"/>
                      </a:lnTo>
                      <a:lnTo>
                        <a:pt x="1705" y="201"/>
                      </a:lnTo>
                      <a:lnTo>
                        <a:pt x="1730" y="184"/>
                      </a:lnTo>
                      <a:lnTo>
                        <a:pt x="1756" y="168"/>
                      </a:lnTo>
                      <a:lnTo>
                        <a:pt x="1781" y="152"/>
                      </a:lnTo>
                      <a:lnTo>
                        <a:pt x="1806" y="136"/>
                      </a:lnTo>
                      <a:lnTo>
                        <a:pt x="1832" y="120"/>
                      </a:lnTo>
                      <a:lnTo>
                        <a:pt x="1858" y="104"/>
                      </a:lnTo>
                      <a:lnTo>
                        <a:pt x="1883" y="89"/>
                      </a:lnTo>
                      <a:lnTo>
                        <a:pt x="1908" y="74"/>
                      </a:lnTo>
                      <a:lnTo>
                        <a:pt x="1934" y="59"/>
                      </a:lnTo>
                      <a:lnTo>
                        <a:pt x="1959" y="44"/>
                      </a:lnTo>
                      <a:lnTo>
                        <a:pt x="1985" y="29"/>
                      </a:lnTo>
                      <a:lnTo>
                        <a:pt x="2010" y="15"/>
                      </a:lnTo>
                      <a:lnTo>
                        <a:pt x="2036" y="0"/>
                      </a:lnTo>
                      <a:lnTo>
                        <a:pt x="2037" y="0"/>
                      </a:lnTo>
                    </a:path>
                  </a:pathLst>
                </a:custGeom>
                <a:noFill/>
                <a:ln w="25400" cap="flat">
                  <a:solidFill>
                    <a:srgbClr val="EDB12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57" name="Freeform 99">
                  <a:extLst>
                    <a:ext uri="{FF2B5EF4-FFF2-40B4-BE49-F238E27FC236}">
                      <a16:creationId xmlns:a16="http://schemas.microsoft.com/office/drawing/2014/main" id="{D9B5C8FA-6DCD-63E5-35AA-CF1C58FB8F6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96" y="452"/>
                  <a:ext cx="2005" cy="1826"/>
                </a:xfrm>
                <a:custGeom>
                  <a:avLst/>
                  <a:gdLst>
                    <a:gd name="T0" fmla="*/ 19 w 2005"/>
                    <a:gd name="T1" fmla="*/ 1800 h 1826"/>
                    <a:gd name="T2" fmla="*/ 70 w 2005"/>
                    <a:gd name="T3" fmla="*/ 1733 h 1826"/>
                    <a:gd name="T4" fmla="*/ 121 w 2005"/>
                    <a:gd name="T5" fmla="*/ 1667 h 1826"/>
                    <a:gd name="T6" fmla="*/ 172 w 2005"/>
                    <a:gd name="T7" fmla="*/ 1603 h 1826"/>
                    <a:gd name="T8" fmla="*/ 223 w 2005"/>
                    <a:gd name="T9" fmla="*/ 1539 h 1826"/>
                    <a:gd name="T10" fmla="*/ 274 w 2005"/>
                    <a:gd name="T11" fmla="*/ 1477 h 1826"/>
                    <a:gd name="T12" fmla="*/ 324 w 2005"/>
                    <a:gd name="T13" fmla="*/ 1417 h 1826"/>
                    <a:gd name="T14" fmla="*/ 375 w 2005"/>
                    <a:gd name="T15" fmla="*/ 1358 h 1826"/>
                    <a:gd name="T16" fmla="*/ 426 w 2005"/>
                    <a:gd name="T17" fmla="*/ 1299 h 1826"/>
                    <a:gd name="T18" fmla="*/ 477 w 2005"/>
                    <a:gd name="T19" fmla="*/ 1242 h 1826"/>
                    <a:gd name="T20" fmla="*/ 528 w 2005"/>
                    <a:gd name="T21" fmla="*/ 1187 h 1826"/>
                    <a:gd name="T22" fmla="*/ 579 w 2005"/>
                    <a:gd name="T23" fmla="*/ 1132 h 1826"/>
                    <a:gd name="T24" fmla="*/ 630 w 2005"/>
                    <a:gd name="T25" fmla="*/ 1079 h 1826"/>
                    <a:gd name="T26" fmla="*/ 681 w 2005"/>
                    <a:gd name="T27" fmla="*/ 1026 h 1826"/>
                    <a:gd name="T28" fmla="*/ 732 w 2005"/>
                    <a:gd name="T29" fmla="*/ 975 h 1826"/>
                    <a:gd name="T30" fmla="*/ 782 w 2005"/>
                    <a:gd name="T31" fmla="*/ 925 h 1826"/>
                    <a:gd name="T32" fmla="*/ 833 w 2005"/>
                    <a:gd name="T33" fmla="*/ 876 h 1826"/>
                    <a:gd name="T34" fmla="*/ 884 w 2005"/>
                    <a:gd name="T35" fmla="*/ 828 h 1826"/>
                    <a:gd name="T36" fmla="*/ 935 w 2005"/>
                    <a:gd name="T37" fmla="*/ 781 h 1826"/>
                    <a:gd name="T38" fmla="*/ 986 w 2005"/>
                    <a:gd name="T39" fmla="*/ 735 h 1826"/>
                    <a:gd name="T40" fmla="*/ 1037 w 2005"/>
                    <a:gd name="T41" fmla="*/ 690 h 1826"/>
                    <a:gd name="T42" fmla="*/ 1088 w 2005"/>
                    <a:gd name="T43" fmla="*/ 646 h 1826"/>
                    <a:gd name="T44" fmla="*/ 1138 w 2005"/>
                    <a:gd name="T45" fmla="*/ 603 h 1826"/>
                    <a:gd name="T46" fmla="*/ 1190 w 2005"/>
                    <a:gd name="T47" fmla="*/ 561 h 1826"/>
                    <a:gd name="T48" fmla="*/ 1240 w 2005"/>
                    <a:gd name="T49" fmla="*/ 520 h 1826"/>
                    <a:gd name="T50" fmla="*/ 1291 w 2005"/>
                    <a:gd name="T51" fmla="*/ 479 h 1826"/>
                    <a:gd name="T52" fmla="*/ 1342 w 2005"/>
                    <a:gd name="T53" fmla="*/ 440 h 1826"/>
                    <a:gd name="T54" fmla="*/ 1393 w 2005"/>
                    <a:gd name="T55" fmla="*/ 401 h 1826"/>
                    <a:gd name="T56" fmla="*/ 1444 w 2005"/>
                    <a:gd name="T57" fmla="*/ 364 h 1826"/>
                    <a:gd name="T58" fmla="*/ 1495 w 2005"/>
                    <a:gd name="T59" fmla="*/ 327 h 1826"/>
                    <a:gd name="T60" fmla="*/ 1546 w 2005"/>
                    <a:gd name="T61" fmla="*/ 291 h 1826"/>
                    <a:gd name="T62" fmla="*/ 1596 w 2005"/>
                    <a:gd name="T63" fmla="*/ 255 h 1826"/>
                    <a:gd name="T64" fmla="*/ 1647 w 2005"/>
                    <a:gd name="T65" fmla="*/ 221 h 1826"/>
                    <a:gd name="T66" fmla="*/ 1698 w 2005"/>
                    <a:gd name="T67" fmla="*/ 187 h 1826"/>
                    <a:gd name="T68" fmla="*/ 1749 w 2005"/>
                    <a:gd name="T69" fmla="*/ 154 h 1826"/>
                    <a:gd name="T70" fmla="*/ 1800 w 2005"/>
                    <a:gd name="T71" fmla="*/ 122 h 1826"/>
                    <a:gd name="T72" fmla="*/ 1851 w 2005"/>
                    <a:gd name="T73" fmla="*/ 91 h 1826"/>
                    <a:gd name="T74" fmla="*/ 1902 w 2005"/>
                    <a:gd name="T75" fmla="*/ 60 h 1826"/>
                    <a:gd name="T76" fmla="*/ 1953 w 2005"/>
                    <a:gd name="T77" fmla="*/ 30 h 1826"/>
                    <a:gd name="T78" fmla="*/ 2004 w 2005"/>
                    <a:gd name="T79" fmla="*/ 0 h 18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2005" h="1826">
                      <a:moveTo>
                        <a:pt x="0" y="1826"/>
                      </a:moveTo>
                      <a:lnTo>
                        <a:pt x="19" y="1800"/>
                      </a:lnTo>
                      <a:lnTo>
                        <a:pt x="45" y="1766"/>
                      </a:lnTo>
                      <a:lnTo>
                        <a:pt x="70" y="1733"/>
                      </a:lnTo>
                      <a:lnTo>
                        <a:pt x="96" y="1700"/>
                      </a:lnTo>
                      <a:lnTo>
                        <a:pt x="121" y="1667"/>
                      </a:lnTo>
                      <a:lnTo>
                        <a:pt x="146" y="1635"/>
                      </a:lnTo>
                      <a:lnTo>
                        <a:pt x="172" y="1603"/>
                      </a:lnTo>
                      <a:lnTo>
                        <a:pt x="197" y="1571"/>
                      </a:lnTo>
                      <a:lnTo>
                        <a:pt x="223" y="1539"/>
                      </a:lnTo>
                      <a:lnTo>
                        <a:pt x="248" y="1508"/>
                      </a:lnTo>
                      <a:lnTo>
                        <a:pt x="274" y="1477"/>
                      </a:lnTo>
                      <a:lnTo>
                        <a:pt x="299" y="1447"/>
                      </a:lnTo>
                      <a:lnTo>
                        <a:pt x="324" y="1417"/>
                      </a:lnTo>
                      <a:lnTo>
                        <a:pt x="350" y="1387"/>
                      </a:lnTo>
                      <a:lnTo>
                        <a:pt x="375" y="1358"/>
                      </a:lnTo>
                      <a:lnTo>
                        <a:pt x="401" y="1328"/>
                      </a:lnTo>
                      <a:lnTo>
                        <a:pt x="426" y="1299"/>
                      </a:lnTo>
                      <a:lnTo>
                        <a:pt x="452" y="1271"/>
                      </a:lnTo>
                      <a:lnTo>
                        <a:pt x="477" y="1242"/>
                      </a:lnTo>
                      <a:lnTo>
                        <a:pt x="502" y="1214"/>
                      </a:lnTo>
                      <a:lnTo>
                        <a:pt x="528" y="1187"/>
                      </a:lnTo>
                      <a:lnTo>
                        <a:pt x="554" y="1159"/>
                      </a:lnTo>
                      <a:lnTo>
                        <a:pt x="579" y="1132"/>
                      </a:lnTo>
                      <a:lnTo>
                        <a:pt x="604" y="1105"/>
                      </a:lnTo>
                      <a:lnTo>
                        <a:pt x="630" y="1079"/>
                      </a:lnTo>
                      <a:lnTo>
                        <a:pt x="655" y="1052"/>
                      </a:lnTo>
                      <a:lnTo>
                        <a:pt x="681" y="1026"/>
                      </a:lnTo>
                      <a:lnTo>
                        <a:pt x="706" y="1001"/>
                      </a:lnTo>
                      <a:lnTo>
                        <a:pt x="732" y="975"/>
                      </a:lnTo>
                      <a:lnTo>
                        <a:pt x="757" y="950"/>
                      </a:lnTo>
                      <a:lnTo>
                        <a:pt x="782" y="925"/>
                      </a:lnTo>
                      <a:lnTo>
                        <a:pt x="808" y="900"/>
                      </a:lnTo>
                      <a:lnTo>
                        <a:pt x="833" y="876"/>
                      </a:lnTo>
                      <a:lnTo>
                        <a:pt x="859" y="852"/>
                      </a:lnTo>
                      <a:lnTo>
                        <a:pt x="884" y="828"/>
                      </a:lnTo>
                      <a:lnTo>
                        <a:pt x="910" y="804"/>
                      </a:lnTo>
                      <a:lnTo>
                        <a:pt x="935" y="781"/>
                      </a:lnTo>
                      <a:lnTo>
                        <a:pt x="960" y="758"/>
                      </a:lnTo>
                      <a:lnTo>
                        <a:pt x="986" y="735"/>
                      </a:lnTo>
                      <a:lnTo>
                        <a:pt x="1011" y="712"/>
                      </a:lnTo>
                      <a:lnTo>
                        <a:pt x="1037" y="690"/>
                      </a:lnTo>
                      <a:lnTo>
                        <a:pt x="1062" y="668"/>
                      </a:lnTo>
                      <a:lnTo>
                        <a:pt x="1088" y="646"/>
                      </a:lnTo>
                      <a:lnTo>
                        <a:pt x="1113" y="624"/>
                      </a:lnTo>
                      <a:lnTo>
                        <a:pt x="1138" y="603"/>
                      </a:lnTo>
                      <a:lnTo>
                        <a:pt x="1164" y="582"/>
                      </a:lnTo>
                      <a:lnTo>
                        <a:pt x="1190" y="561"/>
                      </a:lnTo>
                      <a:lnTo>
                        <a:pt x="1215" y="540"/>
                      </a:lnTo>
                      <a:lnTo>
                        <a:pt x="1240" y="520"/>
                      </a:lnTo>
                      <a:lnTo>
                        <a:pt x="1266" y="499"/>
                      </a:lnTo>
                      <a:lnTo>
                        <a:pt x="1291" y="479"/>
                      </a:lnTo>
                      <a:lnTo>
                        <a:pt x="1317" y="459"/>
                      </a:lnTo>
                      <a:lnTo>
                        <a:pt x="1342" y="440"/>
                      </a:lnTo>
                      <a:lnTo>
                        <a:pt x="1368" y="420"/>
                      </a:lnTo>
                      <a:lnTo>
                        <a:pt x="1393" y="401"/>
                      </a:lnTo>
                      <a:lnTo>
                        <a:pt x="1418" y="382"/>
                      </a:lnTo>
                      <a:lnTo>
                        <a:pt x="1444" y="364"/>
                      </a:lnTo>
                      <a:lnTo>
                        <a:pt x="1469" y="345"/>
                      </a:lnTo>
                      <a:lnTo>
                        <a:pt x="1495" y="327"/>
                      </a:lnTo>
                      <a:lnTo>
                        <a:pt x="1520" y="308"/>
                      </a:lnTo>
                      <a:lnTo>
                        <a:pt x="1546" y="291"/>
                      </a:lnTo>
                      <a:lnTo>
                        <a:pt x="1571" y="273"/>
                      </a:lnTo>
                      <a:lnTo>
                        <a:pt x="1596" y="255"/>
                      </a:lnTo>
                      <a:lnTo>
                        <a:pt x="1622" y="238"/>
                      </a:lnTo>
                      <a:lnTo>
                        <a:pt x="1647" y="221"/>
                      </a:lnTo>
                      <a:lnTo>
                        <a:pt x="1673" y="204"/>
                      </a:lnTo>
                      <a:lnTo>
                        <a:pt x="1698" y="187"/>
                      </a:lnTo>
                      <a:lnTo>
                        <a:pt x="1724" y="171"/>
                      </a:lnTo>
                      <a:lnTo>
                        <a:pt x="1749" y="154"/>
                      </a:lnTo>
                      <a:lnTo>
                        <a:pt x="1774" y="138"/>
                      </a:lnTo>
                      <a:lnTo>
                        <a:pt x="1800" y="122"/>
                      </a:lnTo>
                      <a:lnTo>
                        <a:pt x="1826" y="106"/>
                      </a:lnTo>
                      <a:lnTo>
                        <a:pt x="1851" y="91"/>
                      </a:lnTo>
                      <a:lnTo>
                        <a:pt x="1876" y="75"/>
                      </a:lnTo>
                      <a:lnTo>
                        <a:pt x="1902" y="60"/>
                      </a:lnTo>
                      <a:lnTo>
                        <a:pt x="1927" y="44"/>
                      </a:lnTo>
                      <a:lnTo>
                        <a:pt x="1953" y="30"/>
                      </a:lnTo>
                      <a:lnTo>
                        <a:pt x="1978" y="15"/>
                      </a:lnTo>
                      <a:lnTo>
                        <a:pt x="2004" y="0"/>
                      </a:lnTo>
                      <a:lnTo>
                        <a:pt x="2005" y="0"/>
                      </a:lnTo>
                    </a:path>
                  </a:pathLst>
                </a:custGeom>
                <a:noFill/>
                <a:ln w="25400" cap="flat">
                  <a:solidFill>
                    <a:srgbClr val="7E2F8E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58" name="Rectangle 100">
                  <a:extLst>
                    <a:ext uri="{FF2B5EF4-FFF2-40B4-BE49-F238E27FC236}">
                      <a16:creationId xmlns:a16="http://schemas.microsoft.com/office/drawing/2014/main" id="{43ACD6C3-B9D3-370C-2374-C07C1981887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288" y="317"/>
                  <a:ext cx="1587" cy="42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59" name="Rectangle 101">
                  <a:extLst>
                    <a:ext uri="{FF2B5EF4-FFF2-40B4-BE49-F238E27FC236}">
                      <a16:creationId xmlns:a16="http://schemas.microsoft.com/office/drawing/2014/main" id="{C16C9408-0A2C-E98E-D56C-D352F9D5D30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570" y="341"/>
                  <a:ext cx="361" cy="9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900" b="0" i="0" u="none" strike="noStrike" cap="none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Arial" panose="020B0604020202020204" pitchFamily="34" charset="0"/>
                    </a:rPr>
                    <a:t>No Failure</a:t>
                  </a:r>
                  <a:endParaRPr kumimoji="0" lang="en-US" alt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60" name="Line 102">
                  <a:extLst>
                    <a:ext uri="{FF2B5EF4-FFF2-40B4-BE49-F238E27FC236}">
                      <a16:creationId xmlns:a16="http://schemas.microsoft.com/office/drawing/2014/main" id="{7FA40F77-B706-E9C5-E123-E0AE03AADDC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312" y="378"/>
                  <a:ext cx="240" cy="0"/>
                </a:xfrm>
                <a:prstGeom prst="line">
                  <a:avLst/>
                </a:prstGeom>
                <a:noFill/>
                <a:ln w="25400" cap="flat">
                  <a:solidFill>
                    <a:srgbClr val="0072BD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61" name="Rectangle 103">
                  <a:extLst>
                    <a:ext uri="{FF2B5EF4-FFF2-40B4-BE49-F238E27FC236}">
                      <a16:creationId xmlns:a16="http://schemas.microsoft.com/office/drawing/2014/main" id="{EE8293C5-5FD4-767D-CA44-B2171C49BF3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570" y="443"/>
                  <a:ext cx="1238" cy="9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900" b="0" i="0" u="none" strike="noStrike" cap="none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Arial" panose="020B0604020202020204" pitchFamily="34" charset="0"/>
                    </a:rPr>
                    <a:t>One Motor Failure without Uncertainty</a:t>
                  </a:r>
                  <a:endParaRPr kumimoji="0" lang="en-US" alt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62" name="Line 104">
                  <a:extLst>
                    <a:ext uri="{FF2B5EF4-FFF2-40B4-BE49-F238E27FC236}">
                      <a16:creationId xmlns:a16="http://schemas.microsoft.com/office/drawing/2014/main" id="{7D839393-5B1D-0D92-806E-5C9407889E5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312" y="478"/>
                  <a:ext cx="240" cy="0"/>
                </a:xfrm>
                <a:prstGeom prst="line">
                  <a:avLst/>
                </a:prstGeom>
                <a:noFill/>
                <a:ln w="25400" cap="flat">
                  <a:solidFill>
                    <a:srgbClr val="D95319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63" name="Rectangle 105">
                  <a:extLst>
                    <a:ext uri="{FF2B5EF4-FFF2-40B4-BE49-F238E27FC236}">
                      <a16:creationId xmlns:a16="http://schemas.microsoft.com/office/drawing/2014/main" id="{0CEDB953-0217-8285-62F1-33A0AC0A4E5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570" y="539"/>
                  <a:ext cx="1304" cy="9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900" b="0" i="0" u="none" strike="noStrike" cap="none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Arial" panose="020B0604020202020204" pitchFamily="34" charset="0"/>
                    </a:rPr>
                    <a:t>One Motor Failure with 30% Uncertainty</a:t>
                  </a:r>
                  <a:endParaRPr kumimoji="0" lang="en-US" alt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64" name="Line 106">
                  <a:extLst>
                    <a:ext uri="{FF2B5EF4-FFF2-40B4-BE49-F238E27FC236}">
                      <a16:creationId xmlns:a16="http://schemas.microsoft.com/office/drawing/2014/main" id="{80E521B4-098B-C85C-E4E3-CF39B2CD1FD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312" y="577"/>
                  <a:ext cx="240" cy="0"/>
                </a:xfrm>
                <a:prstGeom prst="line">
                  <a:avLst/>
                </a:prstGeom>
                <a:noFill/>
                <a:ln w="25400" cap="flat">
                  <a:solidFill>
                    <a:srgbClr val="EDB12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65" name="Rectangle 107">
                  <a:extLst>
                    <a:ext uri="{FF2B5EF4-FFF2-40B4-BE49-F238E27FC236}">
                      <a16:creationId xmlns:a16="http://schemas.microsoft.com/office/drawing/2014/main" id="{E36A54E9-02D0-F51E-7224-912AA236A98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570" y="642"/>
                  <a:ext cx="1304" cy="9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900" b="0" i="0" u="none" strike="noStrike" cap="none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Arial" panose="020B0604020202020204" pitchFamily="34" charset="0"/>
                    </a:rPr>
                    <a:t>One Motor Failure with 50% Uncertainty</a:t>
                  </a:r>
                  <a:endParaRPr kumimoji="0" lang="en-US" alt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66" name="Line 108">
                  <a:extLst>
                    <a:ext uri="{FF2B5EF4-FFF2-40B4-BE49-F238E27FC236}">
                      <a16:creationId xmlns:a16="http://schemas.microsoft.com/office/drawing/2014/main" id="{5838A4DC-B0E5-9FB3-1E3F-B384E593138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312" y="677"/>
                  <a:ext cx="240" cy="0"/>
                </a:xfrm>
                <a:prstGeom prst="line">
                  <a:avLst/>
                </a:prstGeom>
                <a:noFill/>
                <a:ln w="25400" cap="flat">
                  <a:solidFill>
                    <a:srgbClr val="7E2F8E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67" name="Rectangle 109">
                  <a:extLst>
                    <a:ext uri="{FF2B5EF4-FFF2-40B4-BE49-F238E27FC236}">
                      <a16:creationId xmlns:a16="http://schemas.microsoft.com/office/drawing/2014/main" id="{3E8FF423-9057-5A41-F8B8-CE54278E3F3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288" y="317"/>
                  <a:ext cx="1587" cy="421"/>
                </a:xfrm>
                <a:prstGeom prst="rect">
                  <a:avLst/>
                </a:prstGeom>
                <a:noFill/>
                <a:ln w="6350" cap="flat">
                  <a:solidFill>
                    <a:srgbClr val="262626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560047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125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9" name="Shape 1619"/>
          <p:cNvGrpSpPr/>
          <p:nvPr/>
        </p:nvGrpSpPr>
        <p:grpSpPr>
          <a:xfrm>
            <a:off x="4438910" y="478303"/>
            <a:ext cx="3345159" cy="704385"/>
            <a:chOff x="8874645" y="956605"/>
            <a:chExt cx="6690317" cy="1408769"/>
          </a:xfrm>
        </p:grpSpPr>
        <p:sp>
          <p:nvSpPr>
            <p:cNvPr id="1620" name="Shape 1620"/>
            <p:cNvSpPr txBox="1"/>
            <p:nvPr/>
          </p:nvSpPr>
          <p:spPr>
            <a:xfrm>
              <a:off x="8874645" y="956605"/>
              <a:ext cx="6628619" cy="861773"/>
            </a:xfrm>
            <a:prstGeom prst="rect">
              <a:avLst/>
            </a:prstGeom>
            <a:noFill/>
            <a:ln>
              <a:noFill/>
            </a:ln>
          </p:spPr>
          <p:txBody>
            <a:bodyPr lIns="45713" tIns="22850" rIns="45713" bIns="22850" anchor="t" anchorCtr="0">
              <a:noAutofit/>
            </a:bodyPr>
            <a:lstStyle/>
            <a:p>
              <a:pPr lvl="0" algn="ctr">
                <a:lnSpc>
                  <a:spcPct val="80000"/>
                </a:lnSpc>
                <a:buSzPct val="25000"/>
              </a:pPr>
              <a:r>
                <a:rPr lang="en-US" sz="3000" dirty="0">
                  <a:solidFill>
                    <a:schemeClr val="dk2"/>
                  </a:solidFill>
                  <a:latin typeface="Lato"/>
                  <a:ea typeface="Lato"/>
                  <a:cs typeface="Lato"/>
                  <a:sym typeface="Lato"/>
                </a:rPr>
                <a:t>Drones Market</a:t>
              </a:r>
            </a:p>
          </p:txBody>
        </p:sp>
        <p:sp>
          <p:nvSpPr>
            <p:cNvPr id="1621" name="Shape 1621"/>
            <p:cNvSpPr txBox="1"/>
            <p:nvPr/>
          </p:nvSpPr>
          <p:spPr>
            <a:xfrm>
              <a:off x="8936462" y="1879075"/>
              <a:ext cx="6628500" cy="486300"/>
            </a:xfrm>
            <a:prstGeom prst="rect">
              <a:avLst/>
            </a:prstGeom>
            <a:noFill/>
            <a:ln>
              <a:noFill/>
            </a:ln>
          </p:spPr>
          <p:txBody>
            <a:bodyPr lIns="45713" tIns="22850" rIns="45713" bIns="22850" anchor="t" anchorCtr="0">
              <a:noAutofit/>
            </a:bodyPr>
            <a:lstStyle/>
            <a:p>
              <a:pPr algn="ctr">
                <a:lnSpc>
                  <a:spcPct val="80000"/>
                </a:lnSpc>
                <a:buSzPct val="25000"/>
              </a:pPr>
              <a:r>
                <a:rPr lang="en-US" sz="1600" dirty="0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A quick report</a:t>
              </a: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26444A54-4A9D-4F74-B000-AD913CF31A30}"/>
              </a:ext>
            </a:extLst>
          </p:cNvPr>
          <p:cNvSpPr txBox="1"/>
          <p:nvPr/>
        </p:nvSpPr>
        <p:spPr>
          <a:xfrm>
            <a:off x="237595" y="6405640"/>
            <a:ext cx="2952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www.droneii.com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29" name="Picture 2" descr="https://ci5.googleusercontent.com/proxy/XdaQbzlNE4gB_eGu3TmKrupqwfJQULnQFxYOVp28SGfUoUjl_pAoFGj5Q7Y-oF7nVvLoV3vS3kUVSCZpcqngFPaoRHBYoNuNpRUgJDfj5IaTQnW1tDiPhhMK2O0R7wnZFKPf-XNK2E0375pTn4mkZ0sTROQoWUx4CiQ=s0-d-e1-ft#https://gallery.mailchimp.com/9c2694282a24ebe369f28dae9/images/f2f87fff-482a-437b-83eb-59e885a2a8bc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2849" y="1295985"/>
            <a:ext cx="6578801" cy="4931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24">
            <a:extLst>
              <a:ext uri="{FF2B5EF4-FFF2-40B4-BE49-F238E27FC236}">
                <a16:creationId xmlns:a16="http://schemas.microsoft.com/office/drawing/2014/main" id="{AF0CCED0-3443-AA16-F63E-E50FB4A3BE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/>
          <a:lstStyle/>
          <a:p>
            <a:fld id="{D5750813-50C2-431F-B0D6-554488AA059D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2378437"/>
      </p:ext>
    </p:extLst>
  </p:cSld>
  <p:clrMapOvr>
    <a:masterClrMapping/>
  </p:clrMapOvr>
  <p:transition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6958136-35F6-46F3-D21A-9D2ACDF097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E1B0A-9451-457F-B22C-98904947DD8B}" type="slidenum">
              <a:rPr lang="en-GB" smtClean="0"/>
              <a:t>6</a:t>
            </a:fld>
            <a:endParaRPr lang="en-GB"/>
          </a:p>
        </p:txBody>
      </p:sp>
      <p:pic>
        <p:nvPicPr>
          <p:cNvPr id="4" name="Picture 2" descr="Air taxi and eVTOL development – Rolls-Royce">
            <a:extLst>
              <a:ext uri="{FF2B5EF4-FFF2-40B4-BE49-F238E27FC236}">
                <a16:creationId xmlns:a16="http://schemas.microsoft.com/office/drawing/2014/main" id="{2011E768-6C74-A135-772F-5E9536ADA4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630" b="19630"/>
          <a:stretch/>
        </p:blipFill>
        <p:spPr bwMode="auto">
          <a:xfrm>
            <a:off x="5644027" y="1250065"/>
            <a:ext cx="6321829" cy="2776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hape 1620">
            <a:extLst>
              <a:ext uri="{FF2B5EF4-FFF2-40B4-BE49-F238E27FC236}">
                <a16:creationId xmlns:a16="http://schemas.microsoft.com/office/drawing/2014/main" id="{CBB24B92-118A-80D9-FB22-571D55F8CCF5}"/>
              </a:ext>
            </a:extLst>
          </p:cNvPr>
          <p:cNvSpPr txBox="1"/>
          <p:nvPr/>
        </p:nvSpPr>
        <p:spPr>
          <a:xfrm>
            <a:off x="4438910" y="478303"/>
            <a:ext cx="3314310" cy="430887"/>
          </a:xfrm>
          <a:prstGeom prst="rect">
            <a:avLst/>
          </a:prstGeom>
          <a:noFill/>
          <a:ln>
            <a:noFill/>
          </a:ln>
        </p:spPr>
        <p:txBody>
          <a:bodyPr lIns="45713" tIns="22850" rIns="45713" bIns="22850" anchor="t" anchorCtr="0">
            <a:noAutofit/>
          </a:bodyPr>
          <a:lstStyle/>
          <a:p>
            <a:pPr lvl="0" algn="ctr">
              <a:lnSpc>
                <a:spcPct val="80000"/>
              </a:lnSpc>
              <a:buSzPct val="25000"/>
            </a:pPr>
            <a:r>
              <a:rPr lang="en-US" sz="3000" b="1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UAV-like eVTOLs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97BB6D-3E31-0A8E-D253-CB33338D9114}"/>
              </a:ext>
            </a:extLst>
          </p:cNvPr>
          <p:cNvSpPr txBox="1"/>
          <p:nvPr/>
        </p:nvSpPr>
        <p:spPr>
          <a:xfrm>
            <a:off x="91639" y="6455578"/>
            <a:ext cx="3949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Reference: </a:t>
            </a:r>
            <a:r>
              <a:rPr lang="en-GB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www.evtol.com</a:t>
            </a:r>
            <a:r>
              <a:rPr lang="en-GB" dirty="0"/>
              <a:t>  </a:t>
            </a:r>
          </a:p>
        </p:txBody>
      </p:sp>
      <p:pic>
        <p:nvPicPr>
          <p:cNvPr id="11" name="Picture 10" descr="A picture containing transport, water, aircraft, airplane&#10;&#10;Description automatically generated">
            <a:extLst>
              <a:ext uri="{FF2B5EF4-FFF2-40B4-BE49-F238E27FC236}">
                <a16:creationId xmlns:a16="http://schemas.microsoft.com/office/drawing/2014/main" id="{4BAD0683-7287-9E77-5C1C-085C6AE1949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58" r="8034"/>
          <a:stretch/>
        </p:blipFill>
        <p:spPr>
          <a:xfrm>
            <a:off x="27165" y="2638252"/>
            <a:ext cx="5516832" cy="319228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E07A592-2570-0A39-ADC9-E2E087250F42}"/>
              </a:ext>
            </a:extLst>
          </p:cNvPr>
          <p:cNvSpPr txBox="1"/>
          <p:nvPr/>
        </p:nvSpPr>
        <p:spPr>
          <a:xfrm flipH="1">
            <a:off x="1836811" y="5830534"/>
            <a:ext cx="1350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EHANG 216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B3B91CA-F652-B1A3-2616-C4FEBBE46126}"/>
              </a:ext>
            </a:extLst>
          </p:cNvPr>
          <p:cNvSpPr txBox="1"/>
          <p:nvPr/>
        </p:nvSpPr>
        <p:spPr>
          <a:xfrm flipH="1">
            <a:off x="8182617" y="4134570"/>
            <a:ext cx="1595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Airbus Air Taxi</a:t>
            </a:r>
          </a:p>
        </p:txBody>
      </p:sp>
    </p:spTree>
    <p:extLst>
      <p:ext uri="{BB962C8B-B14F-4D97-AF65-F5344CB8AC3E}">
        <p14:creationId xmlns:p14="http://schemas.microsoft.com/office/powerpoint/2010/main" val="9196168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49C7848-CF2E-806E-251F-AFA38EDF9F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E1B0A-9451-457F-B22C-98904947DD8B}" type="slidenum">
              <a:rPr lang="en-GB" smtClean="0"/>
              <a:t>7</a:t>
            </a:fld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BBCF90-54D4-B2D6-94E6-E5BDE5F2B92E}"/>
              </a:ext>
            </a:extLst>
          </p:cNvPr>
          <p:cNvSpPr txBox="1"/>
          <p:nvPr/>
        </p:nvSpPr>
        <p:spPr>
          <a:xfrm>
            <a:off x="3840229" y="2475111"/>
            <a:ext cx="4511542" cy="1107996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en-GB" sz="6600" b="1" dirty="0">
                <a:ln/>
                <a:solidFill>
                  <a:schemeClr val="accent3">
                    <a:lumMod val="50000"/>
                  </a:schemeClr>
                </a:solidFill>
              </a:rPr>
              <a:t>Background</a:t>
            </a:r>
          </a:p>
        </p:txBody>
      </p:sp>
    </p:spTree>
    <p:extLst>
      <p:ext uri="{BB962C8B-B14F-4D97-AF65-F5344CB8AC3E}">
        <p14:creationId xmlns:p14="http://schemas.microsoft.com/office/powerpoint/2010/main" val="10194816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022"/>
          <p:cNvSpPr txBox="1"/>
          <p:nvPr/>
        </p:nvSpPr>
        <p:spPr>
          <a:xfrm>
            <a:off x="675860" y="180937"/>
            <a:ext cx="10842144" cy="430887"/>
          </a:xfrm>
          <a:prstGeom prst="rect">
            <a:avLst/>
          </a:prstGeom>
          <a:noFill/>
          <a:ln>
            <a:noFill/>
          </a:ln>
        </p:spPr>
        <p:txBody>
          <a:bodyPr lIns="45713" tIns="22850" rIns="45713" bIns="22850" anchor="t" anchorCtr="0">
            <a:noAutofit/>
          </a:bodyPr>
          <a:lstStyle/>
          <a:p>
            <a:pPr algn="ctr">
              <a:lnSpc>
                <a:spcPct val="80000"/>
              </a:lnSpc>
              <a:buSzPct val="25000"/>
            </a:pPr>
            <a:r>
              <a:rPr lang="en-GB" sz="3000" dirty="0">
                <a:solidFill>
                  <a:schemeClr val="dk2"/>
                </a:solidFill>
                <a:latin typeface="Times New Roman" panose="02020603050405020304" pitchFamily="18" charset="0"/>
                <a:ea typeface="Lato"/>
                <a:cs typeface="Times New Roman" panose="02020603050405020304" pitchFamily="18" charset="0"/>
                <a:sym typeface="Lato"/>
              </a:rPr>
              <a:t>A Simple Structure of Hidden Markov Model</a:t>
            </a:r>
          </a:p>
        </p:txBody>
      </p:sp>
      <p:grpSp>
        <p:nvGrpSpPr>
          <p:cNvPr id="36" name="Group 35"/>
          <p:cNvGrpSpPr/>
          <p:nvPr/>
        </p:nvGrpSpPr>
        <p:grpSpPr>
          <a:xfrm>
            <a:off x="970080" y="854633"/>
            <a:ext cx="8503104" cy="4568326"/>
            <a:chOff x="970080" y="854633"/>
            <a:chExt cx="8503104" cy="4568326"/>
          </a:xfrm>
        </p:grpSpPr>
        <p:grpSp>
          <p:nvGrpSpPr>
            <p:cNvPr id="2" name="Group 1"/>
            <p:cNvGrpSpPr/>
            <p:nvPr/>
          </p:nvGrpSpPr>
          <p:grpSpPr>
            <a:xfrm>
              <a:off x="2893708" y="854633"/>
              <a:ext cx="6406448" cy="1681981"/>
              <a:chOff x="3196096" y="792988"/>
              <a:chExt cx="6406448" cy="1681981"/>
            </a:xfrm>
          </p:grpSpPr>
          <p:cxnSp>
            <p:nvCxnSpPr>
              <p:cNvPr id="4" name="Curved Connector 3"/>
              <p:cNvCxnSpPr>
                <a:stCxn id="8" idx="2"/>
                <a:endCxn id="8" idx="4"/>
              </p:cNvCxnSpPr>
              <p:nvPr/>
            </p:nvCxnSpPr>
            <p:spPr>
              <a:xfrm rot="10800000" flipH="1" flipV="1">
                <a:off x="4676581" y="2200649"/>
                <a:ext cx="276120" cy="274320"/>
              </a:xfrm>
              <a:prstGeom prst="curvedConnector4">
                <a:avLst>
                  <a:gd name="adj1" fmla="val -46362"/>
                  <a:gd name="adj2" fmla="val 150000"/>
                </a:avLst>
              </a:prstGeom>
              <a:ln w="190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" name="TextBox 4"/>
                  <p:cNvSpPr txBox="1"/>
                  <p:nvPr/>
                </p:nvSpPr>
                <p:spPr>
                  <a:xfrm>
                    <a:off x="3818213" y="1651052"/>
                    <a:ext cx="788488" cy="184666"/>
                  </a:xfrm>
                  <a:prstGeom prst="rect">
                    <a:avLst/>
                  </a:prstGeom>
                  <a:noFill/>
                  <a:ln w="28575"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wrap="square" lIns="0" tIns="0" rIns="0" bIns="0" rtlCol="1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GB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GB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oMath>
                      </m:oMathPara>
                    </a14:m>
                    <a:endParaRPr lang="fa-IR" sz="12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5" name="TextBox 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818213" y="1651052"/>
                    <a:ext cx="788488" cy="184666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b="-16667"/>
                    </a:stretch>
                  </a:blipFill>
                  <a:ln w="28575">
                    <a:noFill/>
                  </a:ln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6" name="Flowchart: Connector 5"/>
              <p:cNvSpPr/>
              <p:nvPr/>
            </p:nvSpPr>
            <p:spPr>
              <a:xfrm>
                <a:off x="3196096" y="1919806"/>
                <a:ext cx="552240" cy="548640"/>
              </a:xfrm>
              <a:prstGeom prst="flowChartConnector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1" anchor="ctr"/>
              <a:lstStyle/>
              <a:p>
                <a:pPr algn="ctr"/>
                <a:r>
                  <a:rPr lang="en-US" sz="11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OP</a:t>
                </a:r>
              </a:p>
            </p:txBody>
          </p:sp>
          <p:sp>
            <p:nvSpPr>
              <p:cNvPr id="8" name="Flowchart: Connector 7"/>
              <p:cNvSpPr/>
              <p:nvPr/>
            </p:nvSpPr>
            <p:spPr>
              <a:xfrm>
                <a:off x="4676581" y="1926329"/>
                <a:ext cx="552240" cy="548640"/>
              </a:xfrm>
              <a:prstGeom prst="flowChartConnector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1" anchor="ctr"/>
              <a:lstStyle/>
              <a:p>
                <a:pPr algn="ctr"/>
                <a:r>
                  <a:rPr lang="en-US" sz="1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D1</a:t>
                </a:r>
              </a:p>
            </p:txBody>
          </p:sp>
          <p:cxnSp>
            <p:nvCxnSpPr>
              <p:cNvPr id="9" name="Curved Connector 8"/>
              <p:cNvCxnSpPr>
                <a:stCxn id="6" idx="7"/>
                <a:endCxn id="8" idx="1"/>
              </p:cNvCxnSpPr>
              <p:nvPr/>
            </p:nvCxnSpPr>
            <p:spPr>
              <a:xfrm rot="16200000" flipH="1">
                <a:off x="4209196" y="1458417"/>
                <a:ext cx="6523" cy="1089993"/>
              </a:xfrm>
              <a:prstGeom prst="curvedConnector3">
                <a:avLst>
                  <a:gd name="adj1" fmla="val -2066135"/>
                </a:avLst>
              </a:prstGeom>
              <a:ln w="190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" name="Curved Connector 9"/>
              <p:cNvCxnSpPr>
                <a:stCxn id="6" idx="2"/>
                <a:endCxn id="6" idx="4"/>
              </p:cNvCxnSpPr>
              <p:nvPr/>
            </p:nvCxnSpPr>
            <p:spPr>
              <a:xfrm rot="10800000" flipH="1" flipV="1">
                <a:off x="3196096" y="2194126"/>
                <a:ext cx="276120" cy="274320"/>
              </a:xfrm>
              <a:prstGeom prst="curvedConnector4">
                <a:avLst>
                  <a:gd name="adj1" fmla="val -52986"/>
                  <a:gd name="adj2" fmla="val 143333"/>
                </a:avLst>
              </a:prstGeom>
              <a:ln w="190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TextBox 10"/>
                  <p:cNvSpPr txBox="1"/>
                  <p:nvPr/>
                </p:nvSpPr>
                <p:spPr>
                  <a:xfrm>
                    <a:off x="6845423" y="1692762"/>
                    <a:ext cx="788488" cy="184666"/>
                  </a:xfrm>
                  <a:prstGeom prst="rect">
                    <a:avLst/>
                  </a:prstGeom>
                  <a:noFill/>
                  <a:ln w="28575"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wrap="square" lIns="0" tIns="0" rIns="0" bIns="0" rtlCol="1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GB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GB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oMath>
                      </m:oMathPara>
                    </a14:m>
                    <a:endParaRPr lang="fa-IR" sz="12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1" name="TextBox 1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45423" y="1692762"/>
                    <a:ext cx="788488" cy="184666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b="-16667"/>
                    </a:stretch>
                  </a:blipFill>
                  <a:ln w="28575">
                    <a:noFill/>
                  </a:ln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TextBox 11"/>
                  <p:cNvSpPr txBox="1"/>
                  <p:nvPr/>
                </p:nvSpPr>
                <p:spPr>
                  <a:xfrm>
                    <a:off x="4558456" y="1327628"/>
                    <a:ext cx="788488" cy="184666"/>
                  </a:xfrm>
                  <a:prstGeom prst="rect">
                    <a:avLst/>
                  </a:prstGeom>
                  <a:noFill/>
                  <a:ln w="28575"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wrap="square" lIns="0" tIns="0" rIns="0" bIns="0" rtlCol="1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GB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GB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oMath>
                      </m:oMathPara>
                    </a14:m>
                    <a:endParaRPr lang="fa-IR" sz="12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2" name="TextBox 1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558456" y="1327628"/>
                    <a:ext cx="788488" cy="184666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b="-16667"/>
                    </a:stretch>
                  </a:blipFill>
                  <a:ln w="28575">
                    <a:noFill/>
                  </a:ln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3" name="Curved Connector 12"/>
              <p:cNvCxnSpPr>
                <a:stCxn id="14" idx="2"/>
                <a:endCxn id="14" idx="4"/>
              </p:cNvCxnSpPr>
              <p:nvPr/>
            </p:nvCxnSpPr>
            <p:spPr>
              <a:xfrm rot="10800000" flipH="1" flipV="1">
                <a:off x="6157066" y="2200649"/>
                <a:ext cx="276120" cy="274320"/>
              </a:xfrm>
              <a:prstGeom prst="curvedConnector4">
                <a:avLst>
                  <a:gd name="adj1" fmla="val -46362"/>
                  <a:gd name="adj2" fmla="val 150000"/>
                </a:avLst>
              </a:prstGeom>
              <a:ln w="190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4" name="Flowchart: Connector 13"/>
              <p:cNvSpPr/>
              <p:nvPr/>
            </p:nvSpPr>
            <p:spPr>
              <a:xfrm>
                <a:off x="6157066" y="1926329"/>
                <a:ext cx="552240" cy="548640"/>
              </a:xfrm>
              <a:prstGeom prst="flowChartConnector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1" anchor="ctr"/>
              <a:lstStyle/>
              <a:p>
                <a:pPr algn="ctr"/>
                <a:r>
                  <a:rPr lang="en-US" sz="1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D2</a:t>
                </a:r>
              </a:p>
            </p:txBody>
          </p:sp>
          <p:cxnSp>
            <p:nvCxnSpPr>
              <p:cNvPr id="15" name="Curved Connector 14"/>
              <p:cNvCxnSpPr>
                <a:stCxn id="8" idx="7"/>
                <a:endCxn id="14" idx="1"/>
              </p:cNvCxnSpPr>
              <p:nvPr/>
            </p:nvCxnSpPr>
            <p:spPr>
              <a:xfrm rot="5400000" flipH="1" flipV="1">
                <a:off x="5692943" y="1461679"/>
                <a:ext cx="12700" cy="1089993"/>
              </a:xfrm>
              <a:prstGeom prst="curvedConnector3">
                <a:avLst>
                  <a:gd name="adj1" fmla="val 920630"/>
                </a:avLst>
              </a:prstGeom>
              <a:ln w="190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" name="Curved Connector 15"/>
              <p:cNvCxnSpPr>
                <a:stCxn id="14" idx="7"/>
                <a:endCxn id="26" idx="1"/>
              </p:cNvCxnSpPr>
              <p:nvPr/>
            </p:nvCxnSpPr>
            <p:spPr>
              <a:xfrm rot="5400000" flipH="1" flipV="1">
                <a:off x="7178080" y="1453613"/>
                <a:ext cx="3415" cy="1102710"/>
              </a:xfrm>
              <a:prstGeom prst="curvedConnector3">
                <a:avLst>
                  <a:gd name="adj1" fmla="val 3523719"/>
                </a:avLst>
              </a:prstGeom>
              <a:ln w="190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TextBox 16"/>
                  <p:cNvSpPr txBox="1"/>
                  <p:nvPr/>
                </p:nvSpPr>
                <p:spPr>
                  <a:xfrm>
                    <a:off x="5305049" y="1677670"/>
                    <a:ext cx="788488" cy="184666"/>
                  </a:xfrm>
                  <a:prstGeom prst="rect">
                    <a:avLst/>
                  </a:prstGeom>
                  <a:noFill/>
                  <a:ln w="28575"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wrap="square" lIns="0" tIns="0" rIns="0" bIns="0" rtlCol="1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GB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GB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oMath>
                      </m:oMathPara>
                    </a14:m>
                    <a:endParaRPr lang="fa-IR" sz="12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7" name="TextBox 1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05049" y="1677670"/>
                    <a:ext cx="788488" cy="184666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b="-12903"/>
                    </a:stretch>
                  </a:blipFill>
                  <a:ln w="28575">
                    <a:noFill/>
                  </a:ln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8" name="Curved Connector 17"/>
              <p:cNvCxnSpPr>
                <a:stCxn id="6" idx="0"/>
                <a:endCxn id="14" idx="0"/>
              </p:cNvCxnSpPr>
              <p:nvPr/>
            </p:nvCxnSpPr>
            <p:spPr>
              <a:xfrm rot="16200000" flipH="1">
                <a:off x="4949439" y="442582"/>
                <a:ext cx="6523" cy="2960970"/>
              </a:xfrm>
              <a:prstGeom prst="curvedConnector3">
                <a:avLst>
                  <a:gd name="adj1" fmla="val -5887628"/>
                </a:avLst>
              </a:prstGeom>
              <a:ln w="190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" name="Curved Connector 18"/>
              <p:cNvCxnSpPr>
                <a:stCxn id="8" idx="0"/>
                <a:endCxn id="26" idx="0"/>
              </p:cNvCxnSpPr>
              <p:nvPr/>
            </p:nvCxnSpPr>
            <p:spPr>
              <a:xfrm rot="5400000" flipH="1" flipV="1">
                <a:off x="6437837" y="437779"/>
                <a:ext cx="3415" cy="2973687"/>
              </a:xfrm>
              <a:prstGeom prst="curvedConnector3">
                <a:avLst>
                  <a:gd name="adj1" fmla="val 11345915"/>
                </a:avLst>
              </a:prstGeom>
              <a:ln w="190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TextBox 19"/>
                  <p:cNvSpPr txBox="1"/>
                  <p:nvPr/>
                </p:nvSpPr>
                <p:spPr>
                  <a:xfrm>
                    <a:off x="6093537" y="1332076"/>
                    <a:ext cx="788488" cy="184666"/>
                  </a:xfrm>
                  <a:prstGeom prst="rect">
                    <a:avLst/>
                  </a:prstGeom>
                  <a:noFill/>
                  <a:ln w="28575"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wrap="square" lIns="0" tIns="0" rIns="0" bIns="0" rtlCol="1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GB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GB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oMath>
                      </m:oMathPara>
                    </a14:m>
                    <a:endParaRPr lang="fa-IR" sz="12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20" name="TextBox 1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093537" y="1332076"/>
                    <a:ext cx="788488" cy="184666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b="-16667"/>
                    </a:stretch>
                  </a:blipFill>
                  <a:ln w="28575">
                    <a:noFill/>
                  </a:ln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1" name="Curved Connector 20"/>
              <p:cNvCxnSpPr>
                <a:stCxn id="6" idx="0"/>
                <a:endCxn id="26" idx="0"/>
              </p:cNvCxnSpPr>
              <p:nvPr/>
            </p:nvCxnSpPr>
            <p:spPr>
              <a:xfrm rot="16200000" flipH="1">
                <a:off x="5697748" y="-305726"/>
                <a:ext cx="3108" cy="4454172"/>
              </a:xfrm>
              <a:prstGeom prst="curvedConnector3">
                <a:avLst>
                  <a:gd name="adj1" fmla="val -21477220"/>
                </a:avLst>
              </a:prstGeom>
              <a:ln w="190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TextBox 21"/>
                  <p:cNvSpPr txBox="1"/>
                  <p:nvPr/>
                </p:nvSpPr>
                <p:spPr>
                  <a:xfrm>
                    <a:off x="5345010" y="1038212"/>
                    <a:ext cx="788488" cy="184666"/>
                  </a:xfrm>
                  <a:prstGeom prst="rect">
                    <a:avLst/>
                  </a:prstGeom>
                  <a:noFill/>
                  <a:ln w="28575"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wrap="square" lIns="0" tIns="0" rIns="0" bIns="0" rtlCol="1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GB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GB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oMath>
                      </m:oMathPara>
                    </a14:m>
                    <a:endParaRPr lang="fa-IR" sz="12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22" name="TextBox 2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45010" y="1038212"/>
                    <a:ext cx="788488" cy="184666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b="-12903"/>
                    </a:stretch>
                  </a:blipFill>
                  <a:ln w="28575">
                    <a:noFill/>
                  </a:ln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3" name="Flowchart: Connector 22"/>
              <p:cNvSpPr/>
              <p:nvPr/>
            </p:nvSpPr>
            <p:spPr>
              <a:xfrm>
                <a:off x="9050304" y="1926329"/>
                <a:ext cx="552240" cy="548640"/>
              </a:xfrm>
              <a:prstGeom prst="flowChartConnector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1" anchor="ctr"/>
              <a:lstStyle/>
              <a:p>
                <a:pPr algn="ctr"/>
                <a:r>
                  <a:rPr lang="en-US" sz="1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</a:t>
                </a:r>
              </a:p>
            </p:txBody>
          </p:sp>
          <p:cxnSp>
            <p:nvCxnSpPr>
              <p:cNvPr id="24" name="Curved Connector 23"/>
              <p:cNvCxnSpPr>
                <a:stCxn id="23" idx="6"/>
                <a:endCxn id="23" idx="4"/>
              </p:cNvCxnSpPr>
              <p:nvPr/>
            </p:nvCxnSpPr>
            <p:spPr>
              <a:xfrm flipH="1">
                <a:off x="9326424" y="2200649"/>
                <a:ext cx="276120" cy="274320"/>
              </a:xfrm>
              <a:prstGeom prst="curvedConnector4">
                <a:avLst>
                  <a:gd name="adj1" fmla="val -59609"/>
                  <a:gd name="adj2" fmla="val 153333"/>
                </a:avLst>
              </a:prstGeom>
              <a:ln w="190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" name="Curved Connector 24"/>
              <p:cNvCxnSpPr>
                <a:stCxn id="26" idx="2"/>
                <a:endCxn id="26" idx="4"/>
              </p:cNvCxnSpPr>
              <p:nvPr/>
            </p:nvCxnSpPr>
            <p:spPr>
              <a:xfrm rot="10800000" flipH="1" flipV="1">
                <a:off x="7650268" y="2197234"/>
                <a:ext cx="276120" cy="274320"/>
              </a:xfrm>
              <a:prstGeom prst="curvedConnector4">
                <a:avLst>
                  <a:gd name="adj1" fmla="val -46362"/>
                  <a:gd name="adj2" fmla="val 150000"/>
                </a:avLst>
              </a:prstGeom>
              <a:ln w="190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6" name="Flowchart: Connector 25"/>
              <p:cNvSpPr/>
              <p:nvPr/>
            </p:nvSpPr>
            <p:spPr>
              <a:xfrm>
                <a:off x="7650268" y="1922914"/>
                <a:ext cx="552240" cy="548640"/>
              </a:xfrm>
              <a:prstGeom prst="flowChartConnector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1" anchor="ctr"/>
              <a:lstStyle/>
              <a:p>
                <a:pPr algn="ctr"/>
                <a:r>
                  <a:rPr lang="en-US" sz="1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D3</a:t>
                </a:r>
              </a:p>
            </p:txBody>
          </p:sp>
          <p:cxnSp>
            <p:nvCxnSpPr>
              <p:cNvPr id="27" name="Curved Connector 26"/>
              <p:cNvCxnSpPr>
                <a:stCxn id="26" idx="7"/>
                <a:endCxn id="23" idx="1"/>
              </p:cNvCxnSpPr>
              <p:nvPr/>
            </p:nvCxnSpPr>
            <p:spPr>
              <a:xfrm rot="16200000" flipH="1">
                <a:off x="8624698" y="1500195"/>
                <a:ext cx="3415" cy="1009544"/>
              </a:xfrm>
              <a:prstGeom prst="curvedConnector3">
                <a:avLst>
                  <a:gd name="adj1" fmla="val -2620498"/>
                </a:avLst>
              </a:prstGeom>
              <a:ln w="190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TextBox 27"/>
                  <p:cNvSpPr txBox="1"/>
                  <p:nvPr/>
                </p:nvSpPr>
                <p:spPr>
                  <a:xfrm>
                    <a:off x="8232162" y="1725537"/>
                    <a:ext cx="788488" cy="184666"/>
                  </a:xfrm>
                  <a:prstGeom prst="rect">
                    <a:avLst/>
                  </a:prstGeom>
                  <a:noFill/>
                  <a:ln w="28575"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wrap="square" lIns="0" tIns="0" rIns="0" bIns="0" rtlCol="1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GB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GB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oMath>
                      </m:oMathPara>
                    </a14:m>
                    <a:endParaRPr lang="fa-IR" sz="12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28" name="TextBox 2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232162" y="1725537"/>
                    <a:ext cx="788488" cy="184666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b="-16667"/>
                    </a:stretch>
                  </a:blipFill>
                  <a:ln w="28575">
                    <a:noFill/>
                  </a:ln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9" name="Curved Connector 28"/>
              <p:cNvCxnSpPr>
                <a:stCxn id="14" idx="0"/>
                <a:endCxn id="23" idx="0"/>
              </p:cNvCxnSpPr>
              <p:nvPr/>
            </p:nvCxnSpPr>
            <p:spPr>
              <a:xfrm rot="5400000" flipH="1" flipV="1">
                <a:off x="7879805" y="479710"/>
                <a:ext cx="12700" cy="2893238"/>
              </a:xfrm>
              <a:prstGeom prst="curvedConnector3">
                <a:avLst>
                  <a:gd name="adj1" fmla="val 3168000"/>
                </a:avLst>
              </a:prstGeom>
              <a:ln w="190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0" name="TextBox 29"/>
                  <p:cNvSpPr txBox="1"/>
                  <p:nvPr/>
                </p:nvSpPr>
                <p:spPr>
                  <a:xfrm>
                    <a:off x="7584110" y="1321621"/>
                    <a:ext cx="788488" cy="184666"/>
                  </a:xfrm>
                  <a:prstGeom prst="rect">
                    <a:avLst/>
                  </a:prstGeom>
                  <a:noFill/>
                  <a:ln w="28575"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wrap="square" lIns="0" tIns="0" rIns="0" bIns="0" rtlCol="1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GB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GB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oMath>
                      </m:oMathPara>
                    </a14:m>
                    <a:endParaRPr lang="fa-IR" sz="12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30" name="TextBox 2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584110" y="1321621"/>
                    <a:ext cx="788488" cy="184666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b="-16667"/>
                    </a:stretch>
                  </a:blipFill>
                  <a:ln w="28575">
                    <a:noFill/>
                  </a:ln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1" name="Curved Connector 30"/>
              <p:cNvCxnSpPr>
                <a:stCxn id="8" idx="0"/>
                <a:endCxn id="23" idx="0"/>
              </p:cNvCxnSpPr>
              <p:nvPr/>
            </p:nvCxnSpPr>
            <p:spPr>
              <a:xfrm rot="5400000" flipH="1" flipV="1">
                <a:off x="7139562" y="-260532"/>
                <a:ext cx="12700" cy="4373723"/>
              </a:xfrm>
              <a:prstGeom prst="curvedConnector3">
                <a:avLst>
                  <a:gd name="adj1" fmla="val 5400000"/>
                </a:avLst>
              </a:prstGeom>
              <a:ln w="190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TextBox 31"/>
                  <p:cNvSpPr txBox="1"/>
                  <p:nvPr/>
                </p:nvSpPr>
                <p:spPr>
                  <a:xfrm>
                    <a:off x="6951058" y="1043372"/>
                    <a:ext cx="788488" cy="184666"/>
                  </a:xfrm>
                  <a:prstGeom prst="rect">
                    <a:avLst/>
                  </a:prstGeom>
                  <a:noFill/>
                  <a:ln w="28575"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wrap="square" lIns="0" tIns="0" rIns="0" bIns="0" rtlCol="1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GB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GB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oMath>
                      </m:oMathPara>
                    </a14:m>
                    <a:endParaRPr lang="fa-IR" sz="12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32" name="TextBox 3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951058" y="1043372"/>
                    <a:ext cx="788488" cy="184666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b="-12903"/>
                    </a:stretch>
                  </a:blipFill>
                  <a:ln w="28575">
                    <a:noFill/>
                  </a:ln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3" name="Curved Connector 32"/>
              <p:cNvCxnSpPr>
                <a:stCxn id="6" idx="0"/>
                <a:endCxn id="23" idx="0"/>
              </p:cNvCxnSpPr>
              <p:nvPr/>
            </p:nvCxnSpPr>
            <p:spPr>
              <a:xfrm rot="16200000" flipH="1">
                <a:off x="6396058" y="-1004037"/>
                <a:ext cx="6523" cy="5854208"/>
              </a:xfrm>
              <a:prstGeom prst="curvedConnector3">
                <a:avLst>
                  <a:gd name="adj1" fmla="val -14298452"/>
                </a:avLst>
              </a:prstGeom>
              <a:ln w="190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TextBox 33"/>
                  <p:cNvSpPr txBox="1"/>
                  <p:nvPr/>
                </p:nvSpPr>
                <p:spPr>
                  <a:xfrm>
                    <a:off x="6054252" y="792988"/>
                    <a:ext cx="788488" cy="184666"/>
                  </a:xfrm>
                  <a:prstGeom prst="rect">
                    <a:avLst/>
                  </a:prstGeom>
                  <a:noFill/>
                  <a:ln w="28575"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wrap="square" lIns="0" tIns="0" rIns="0" bIns="0" rtlCol="1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GB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GB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oMath>
                      </m:oMathPara>
                    </a14:m>
                    <a:endParaRPr lang="fa-IR" sz="12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34" name="TextBox 3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054252" y="792988"/>
                    <a:ext cx="788488" cy="184666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b="-16667"/>
                    </a:stretch>
                  </a:blipFill>
                  <a:ln w="28575">
                    <a:noFill/>
                  </a:ln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35" name="Group 34"/>
            <p:cNvGrpSpPr/>
            <p:nvPr/>
          </p:nvGrpSpPr>
          <p:grpSpPr>
            <a:xfrm>
              <a:off x="970080" y="1163327"/>
              <a:ext cx="8503104" cy="4259632"/>
              <a:chOff x="970080" y="1163327"/>
              <a:chExt cx="8503104" cy="4259632"/>
            </a:xfrm>
          </p:grpSpPr>
          <p:sp>
            <p:nvSpPr>
              <p:cNvPr id="3" name="Rectangle 2"/>
              <p:cNvSpPr/>
              <p:nvPr/>
            </p:nvSpPr>
            <p:spPr>
              <a:xfrm>
                <a:off x="3445948" y="4875759"/>
                <a:ext cx="547200" cy="547200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200" b="1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O1</a:t>
                </a:r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4390998" y="4875759"/>
                <a:ext cx="547200" cy="547200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200" b="1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O2</a:t>
                </a:r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5336048" y="4875759"/>
                <a:ext cx="547200" cy="547200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200" b="1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O3</a:t>
                </a:r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6281098" y="4875759"/>
                <a:ext cx="547200" cy="547200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200" b="1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O4</a:t>
                </a:r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7226148" y="4875759"/>
                <a:ext cx="547200" cy="547200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200" b="1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O5</a:t>
                </a:r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8171200" y="4875759"/>
                <a:ext cx="547200" cy="547200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200" b="1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On</a:t>
                </a:r>
              </a:p>
            </p:txBody>
          </p:sp>
          <p:cxnSp>
            <p:nvCxnSpPr>
              <p:cNvPr id="43" name="Straight Arrow Connector 42"/>
              <p:cNvCxnSpPr>
                <a:stCxn id="6" idx="4"/>
                <a:endCxn id="3" idx="0"/>
              </p:cNvCxnSpPr>
              <p:nvPr/>
            </p:nvCxnSpPr>
            <p:spPr>
              <a:xfrm>
                <a:off x="3169828" y="2530091"/>
                <a:ext cx="549720" cy="2345668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Arrow Connector 46"/>
              <p:cNvCxnSpPr>
                <a:stCxn id="6" idx="4"/>
                <a:endCxn id="38" idx="0"/>
              </p:cNvCxnSpPr>
              <p:nvPr/>
            </p:nvCxnSpPr>
            <p:spPr>
              <a:xfrm>
                <a:off x="3169828" y="2530091"/>
                <a:ext cx="1494770" cy="2345668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Arrow Connector 49"/>
              <p:cNvCxnSpPr>
                <a:stCxn id="6" idx="4"/>
                <a:endCxn id="39" idx="0"/>
              </p:cNvCxnSpPr>
              <p:nvPr/>
            </p:nvCxnSpPr>
            <p:spPr>
              <a:xfrm>
                <a:off x="3169828" y="2530091"/>
                <a:ext cx="2439820" cy="2345668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Arrow Connector 52"/>
              <p:cNvCxnSpPr>
                <a:stCxn id="14" idx="4"/>
                <a:endCxn id="42" idx="0"/>
              </p:cNvCxnSpPr>
              <p:nvPr/>
            </p:nvCxnSpPr>
            <p:spPr>
              <a:xfrm>
                <a:off x="6130798" y="2536614"/>
                <a:ext cx="2314002" cy="2339145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Arrow Connector 53"/>
              <p:cNvCxnSpPr>
                <a:stCxn id="26" idx="4"/>
                <a:endCxn id="42" idx="0"/>
              </p:cNvCxnSpPr>
              <p:nvPr/>
            </p:nvCxnSpPr>
            <p:spPr>
              <a:xfrm>
                <a:off x="7624000" y="2533199"/>
                <a:ext cx="820800" cy="234256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Arrow Connector 54"/>
              <p:cNvCxnSpPr>
                <a:stCxn id="23" idx="4"/>
                <a:endCxn id="42" idx="0"/>
              </p:cNvCxnSpPr>
              <p:nvPr/>
            </p:nvCxnSpPr>
            <p:spPr>
              <a:xfrm flipH="1">
                <a:off x="8444800" y="2536614"/>
                <a:ext cx="579236" cy="2339145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Arrow Connector 55"/>
              <p:cNvCxnSpPr>
                <a:stCxn id="6" idx="4"/>
                <a:endCxn id="40" idx="0"/>
              </p:cNvCxnSpPr>
              <p:nvPr/>
            </p:nvCxnSpPr>
            <p:spPr>
              <a:xfrm>
                <a:off x="3169828" y="2530091"/>
                <a:ext cx="3384870" cy="2345668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Arrow Connector 56"/>
              <p:cNvCxnSpPr>
                <a:stCxn id="6" idx="4"/>
                <a:endCxn id="41" idx="0"/>
              </p:cNvCxnSpPr>
              <p:nvPr/>
            </p:nvCxnSpPr>
            <p:spPr>
              <a:xfrm>
                <a:off x="3169828" y="2530091"/>
                <a:ext cx="4329920" cy="2345668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Arrow Connector 57"/>
              <p:cNvCxnSpPr>
                <a:stCxn id="6" idx="4"/>
                <a:endCxn id="42" idx="0"/>
              </p:cNvCxnSpPr>
              <p:nvPr/>
            </p:nvCxnSpPr>
            <p:spPr>
              <a:xfrm>
                <a:off x="3169828" y="2530091"/>
                <a:ext cx="5274972" cy="2345668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Arrow Connector 70"/>
              <p:cNvCxnSpPr>
                <a:stCxn id="8" idx="4"/>
                <a:endCxn id="42" idx="0"/>
              </p:cNvCxnSpPr>
              <p:nvPr/>
            </p:nvCxnSpPr>
            <p:spPr>
              <a:xfrm>
                <a:off x="4650313" y="2536614"/>
                <a:ext cx="3794487" cy="2339145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Arrow Connector 73"/>
              <p:cNvCxnSpPr>
                <a:stCxn id="8" idx="4"/>
                <a:endCxn id="3" idx="0"/>
              </p:cNvCxnSpPr>
              <p:nvPr/>
            </p:nvCxnSpPr>
            <p:spPr>
              <a:xfrm flipH="1">
                <a:off x="3719548" y="2536614"/>
                <a:ext cx="930765" cy="2339145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Arrow Connector 74"/>
              <p:cNvCxnSpPr>
                <a:stCxn id="26" idx="4"/>
                <a:endCxn id="3" idx="0"/>
              </p:cNvCxnSpPr>
              <p:nvPr/>
            </p:nvCxnSpPr>
            <p:spPr>
              <a:xfrm flipH="1">
                <a:off x="3719548" y="2533199"/>
                <a:ext cx="3904452" cy="234256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Arrow Connector 75"/>
              <p:cNvCxnSpPr>
                <a:stCxn id="23" idx="4"/>
                <a:endCxn id="41" idx="0"/>
              </p:cNvCxnSpPr>
              <p:nvPr/>
            </p:nvCxnSpPr>
            <p:spPr>
              <a:xfrm flipH="1">
                <a:off x="7499748" y="2536614"/>
                <a:ext cx="1524288" cy="2339145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Arrow Connector 76"/>
              <p:cNvCxnSpPr>
                <a:stCxn id="26" idx="4"/>
                <a:endCxn id="38" idx="0"/>
              </p:cNvCxnSpPr>
              <p:nvPr/>
            </p:nvCxnSpPr>
            <p:spPr>
              <a:xfrm flipH="1">
                <a:off x="4664598" y="2533199"/>
                <a:ext cx="2959402" cy="234256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Arrow Connector 77"/>
              <p:cNvCxnSpPr>
                <a:stCxn id="23" idx="4"/>
                <a:endCxn id="40" idx="0"/>
              </p:cNvCxnSpPr>
              <p:nvPr/>
            </p:nvCxnSpPr>
            <p:spPr>
              <a:xfrm flipH="1">
                <a:off x="6554698" y="2536614"/>
                <a:ext cx="2469338" cy="2339145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Arrow Connector 78"/>
              <p:cNvCxnSpPr>
                <a:stCxn id="26" idx="4"/>
                <a:endCxn id="39" idx="0"/>
              </p:cNvCxnSpPr>
              <p:nvPr/>
            </p:nvCxnSpPr>
            <p:spPr>
              <a:xfrm flipH="1">
                <a:off x="5609648" y="2533199"/>
                <a:ext cx="2014352" cy="234256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Arrow Connector 79"/>
              <p:cNvCxnSpPr>
                <a:stCxn id="26" idx="4"/>
                <a:endCxn id="40" idx="0"/>
              </p:cNvCxnSpPr>
              <p:nvPr/>
            </p:nvCxnSpPr>
            <p:spPr>
              <a:xfrm flipH="1">
                <a:off x="6554698" y="2533199"/>
                <a:ext cx="1069302" cy="234256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Arrow Connector 80"/>
              <p:cNvCxnSpPr>
                <a:stCxn id="26" idx="4"/>
                <a:endCxn id="41" idx="0"/>
              </p:cNvCxnSpPr>
              <p:nvPr/>
            </p:nvCxnSpPr>
            <p:spPr>
              <a:xfrm flipH="1">
                <a:off x="7499748" y="2533199"/>
                <a:ext cx="124252" cy="234256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Arrow Connector 81"/>
              <p:cNvCxnSpPr>
                <a:stCxn id="14" idx="4"/>
                <a:endCxn id="38" idx="0"/>
              </p:cNvCxnSpPr>
              <p:nvPr/>
            </p:nvCxnSpPr>
            <p:spPr>
              <a:xfrm flipH="1">
                <a:off x="4664598" y="2536614"/>
                <a:ext cx="1466200" cy="2339145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Arrow Connector 82"/>
              <p:cNvCxnSpPr>
                <a:stCxn id="14" idx="4"/>
                <a:endCxn id="39" idx="0"/>
              </p:cNvCxnSpPr>
              <p:nvPr/>
            </p:nvCxnSpPr>
            <p:spPr>
              <a:xfrm flipH="1">
                <a:off x="5609648" y="2536614"/>
                <a:ext cx="521150" cy="2339145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Arrow Connector 83"/>
              <p:cNvCxnSpPr>
                <a:stCxn id="14" idx="4"/>
                <a:endCxn id="40" idx="0"/>
              </p:cNvCxnSpPr>
              <p:nvPr/>
            </p:nvCxnSpPr>
            <p:spPr>
              <a:xfrm>
                <a:off x="6130798" y="2536614"/>
                <a:ext cx="423900" cy="2339145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Arrow Connector 84"/>
              <p:cNvCxnSpPr>
                <a:stCxn id="14" idx="4"/>
                <a:endCxn id="41" idx="0"/>
              </p:cNvCxnSpPr>
              <p:nvPr/>
            </p:nvCxnSpPr>
            <p:spPr>
              <a:xfrm>
                <a:off x="6130798" y="2536614"/>
                <a:ext cx="1368950" cy="2339145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Arrow Connector 87"/>
              <p:cNvCxnSpPr>
                <a:stCxn id="8" idx="4"/>
                <a:endCxn id="38" idx="0"/>
              </p:cNvCxnSpPr>
              <p:nvPr/>
            </p:nvCxnSpPr>
            <p:spPr>
              <a:xfrm>
                <a:off x="4650313" y="2536614"/>
                <a:ext cx="14285" cy="2339145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Arrow Connector 90"/>
              <p:cNvCxnSpPr>
                <a:stCxn id="8" idx="4"/>
                <a:endCxn id="39" idx="0"/>
              </p:cNvCxnSpPr>
              <p:nvPr/>
            </p:nvCxnSpPr>
            <p:spPr>
              <a:xfrm>
                <a:off x="4650313" y="2536614"/>
                <a:ext cx="959335" cy="2339145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Arrow Connector 93"/>
              <p:cNvCxnSpPr>
                <a:endCxn id="40" idx="0"/>
              </p:cNvCxnSpPr>
              <p:nvPr/>
            </p:nvCxnSpPr>
            <p:spPr>
              <a:xfrm>
                <a:off x="4656662" y="2604259"/>
                <a:ext cx="1898036" cy="227150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Arrow Connector 96"/>
              <p:cNvCxnSpPr>
                <a:stCxn id="8" idx="4"/>
                <a:endCxn id="41" idx="0"/>
              </p:cNvCxnSpPr>
              <p:nvPr/>
            </p:nvCxnSpPr>
            <p:spPr>
              <a:xfrm>
                <a:off x="4650313" y="2536614"/>
                <a:ext cx="2849435" cy="2339145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Arrow Connector 107"/>
              <p:cNvCxnSpPr>
                <a:stCxn id="14" idx="4"/>
                <a:endCxn id="3" idx="0"/>
              </p:cNvCxnSpPr>
              <p:nvPr/>
            </p:nvCxnSpPr>
            <p:spPr>
              <a:xfrm flipH="1">
                <a:off x="3719548" y="2536614"/>
                <a:ext cx="2411250" cy="2339145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Arrow Connector 125"/>
              <p:cNvCxnSpPr>
                <a:stCxn id="23" idx="4"/>
                <a:endCxn id="39" idx="0"/>
              </p:cNvCxnSpPr>
              <p:nvPr/>
            </p:nvCxnSpPr>
            <p:spPr>
              <a:xfrm flipH="1">
                <a:off x="5609648" y="2536614"/>
                <a:ext cx="3414388" cy="2339145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Arrow Connector 126"/>
              <p:cNvCxnSpPr>
                <a:stCxn id="23" idx="4"/>
                <a:endCxn id="38" idx="0"/>
              </p:cNvCxnSpPr>
              <p:nvPr/>
            </p:nvCxnSpPr>
            <p:spPr>
              <a:xfrm flipH="1">
                <a:off x="4664598" y="2536614"/>
                <a:ext cx="4359438" cy="2339145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Straight Arrow Connector 127"/>
              <p:cNvCxnSpPr>
                <a:stCxn id="23" idx="4"/>
                <a:endCxn id="3" idx="0"/>
              </p:cNvCxnSpPr>
              <p:nvPr/>
            </p:nvCxnSpPr>
            <p:spPr>
              <a:xfrm flipH="1">
                <a:off x="3719548" y="2536614"/>
                <a:ext cx="5304488" cy="2339145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Straight Connector 242"/>
              <p:cNvCxnSpPr/>
              <p:nvPr/>
            </p:nvCxnSpPr>
            <p:spPr>
              <a:xfrm>
                <a:off x="2715768" y="3383280"/>
                <a:ext cx="6757416" cy="9144"/>
              </a:xfrm>
              <a:prstGeom prst="line">
                <a:avLst/>
              </a:prstGeom>
              <a:ln w="57150">
                <a:solidFill>
                  <a:schemeClr val="accent2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6" name="TextBox 245"/>
              <p:cNvSpPr txBox="1"/>
              <p:nvPr/>
            </p:nvSpPr>
            <p:spPr>
              <a:xfrm>
                <a:off x="970081" y="4044762"/>
                <a:ext cx="1928733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400" b="1" dirty="0">
                    <a:solidFill>
                      <a:schemeClr val="accent6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System’s </a:t>
                </a:r>
              </a:p>
              <a:p>
                <a:r>
                  <a:rPr lang="en-GB" sz="2400" b="1" dirty="0">
                    <a:solidFill>
                      <a:schemeClr val="accent6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Observations</a:t>
                </a:r>
              </a:p>
            </p:txBody>
          </p:sp>
          <p:sp>
            <p:nvSpPr>
              <p:cNvPr id="140" name="TextBox 139"/>
              <p:cNvSpPr txBox="1"/>
              <p:nvPr/>
            </p:nvSpPr>
            <p:spPr>
              <a:xfrm>
                <a:off x="970080" y="1163327"/>
                <a:ext cx="2023311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400" b="1" dirty="0">
                    <a:solidFill>
                      <a:schemeClr val="accent6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Hidden States</a:t>
                </a:r>
              </a:p>
              <a:p>
                <a:r>
                  <a:rPr lang="en-GB" sz="2400" b="1" dirty="0">
                    <a:solidFill>
                      <a:schemeClr val="accent6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of System’s</a:t>
                </a:r>
              </a:p>
              <a:p>
                <a:r>
                  <a:rPr lang="en-GB" sz="2400" b="1" dirty="0">
                    <a:solidFill>
                      <a:schemeClr val="accent6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Operation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TextBox 6"/>
                  <p:cNvSpPr txBox="1"/>
                  <p:nvPr/>
                </p:nvSpPr>
                <p:spPr>
                  <a:xfrm>
                    <a:off x="3142948" y="3456871"/>
                    <a:ext cx="248017" cy="18466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l-GR" sz="1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</m:sSub>
                        </m:oMath>
                      </m:oMathPara>
                    </a14:m>
                    <a:endParaRPr lang="en-GB" sz="1200" dirty="0"/>
                  </a:p>
                </p:txBody>
              </p:sp>
            </mc:Choice>
            <mc:Fallback xmlns="">
              <p:sp>
                <p:nvSpPr>
                  <p:cNvPr id="7" name="TextBox 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42948" y="3456871"/>
                    <a:ext cx="248017" cy="184666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l="-17500" r="-5000" b="-13333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6" name="TextBox 85"/>
                  <p:cNvSpPr txBox="1"/>
                  <p:nvPr/>
                </p:nvSpPr>
                <p:spPr>
                  <a:xfrm>
                    <a:off x="3732339" y="2604086"/>
                    <a:ext cx="257956" cy="18466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l-GR" sz="1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oMath>
                      </m:oMathPara>
                    </a14:m>
                    <a:endParaRPr lang="en-GB" sz="1200" dirty="0"/>
                  </a:p>
                </p:txBody>
              </p:sp>
            </mc:Choice>
            <mc:Fallback xmlns="">
              <p:sp>
                <p:nvSpPr>
                  <p:cNvPr id="86" name="TextBox 8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732339" y="2604086"/>
                    <a:ext cx="257956" cy="184666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l="-13953" b="-13333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7" name="TextBox 86"/>
                  <p:cNvSpPr txBox="1"/>
                  <p:nvPr/>
                </p:nvSpPr>
                <p:spPr>
                  <a:xfrm>
                    <a:off x="8795485" y="3549204"/>
                    <a:ext cx="261546" cy="18466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l-GR" sz="1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oMath>
                      </m:oMathPara>
                    </a14:m>
                    <a:endParaRPr lang="en-GB" sz="1200" dirty="0"/>
                  </a:p>
                </p:txBody>
              </p:sp>
            </mc:Choice>
            <mc:Fallback xmlns="">
              <p:sp>
                <p:nvSpPr>
                  <p:cNvPr id="87" name="TextBox 8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795485" y="3549204"/>
                    <a:ext cx="261546" cy="184666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l="-16279" b="-12903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9" name="TextBox 88"/>
                  <p:cNvSpPr txBox="1"/>
                  <p:nvPr/>
                </p:nvSpPr>
                <p:spPr>
                  <a:xfrm>
                    <a:off x="8254183" y="2599449"/>
                    <a:ext cx="251607" cy="18466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l-GR" sz="1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  <m:t>51</m:t>
                              </m:r>
                            </m:sub>
                          </m:sSub>
                        </m:oMath>
                      </m:oMathPara>
                    </a14:m>
                    <a:endParaRPr lang="en-GB" sz="1200" dirty="0"/>
                  </a:p>
                </p:txBody>
              </p:sp>
            </mc:Choice>
            <mc:Fallback xmlns="">
              <p:sp>
                <p:nvSpPr>
                  <p:cNvPr id="89" name="TextBox 8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254183" y="2599449"/>
                    <a:ext cx="251607" cy="184666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l="-14634" r="-4878" b="-12903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37" name="Slide Number Placeholder 36">
            <a:extLst>
              <a:ext uri="{FF2B5EF4-FFF2-40B4-BE49-F238E27FC236}">
                <a16:creationId xmlns:a16="http://schemas.microsoft.com/office/drawing/2014/main" id="{C72E01C1-410C-4F16-B410-94B329BD5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50813-50C2-431F-B0D6-554488AA059D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00182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9" name="Group 168">
            <a:extLst>
              <a:ext uri="{FF2B5EF4-FFF2-40B4-BE49-F238E27FC236}">
                <a16:creationId xmlns:a16="http://schemas.microsoft.com/office/drawing/2014/main" id="{D126441F-449D-4F15-B56E-B42E0F9C92DA}"/>
              </a:ext>
            </a:extLst>
          </p:cNvPr>
          <p:cNvGrpSpPr/>
          <p:nvPr/>
        </p:nvGrpSpPr>
        <p:grpSpPr>
          <a:xfrm>
            <a:off x="5424395" y="1336502"/>
            <a:ext cx="1330136" cy="2635263"/>
            <a:chOff x="2792842" y="2709337"/>
            <a:chExt cx="1330136" cy="2635263"/>
          </a:xfrm>
        </p:grpSpPr>
        <p:grpSp>
          <p:nvGrpSpPr>
            <p:cNvPr id="170" name="Group 169">
              <a:extLst>
                <a:ext uri="{FF2B5EF4-FFF2-40B4-BE49-F238E27FC236}">
                  <a16:creationId xmlns:a16="http://schemas.microsoft.com/office/drawing/2014/main" id="{D68061EC-02F4-4EF9-9065-6FE1FF0E4E9C}"/>
                </a:ext>
              </a:extLst>
            </p:cNvPr>
            <p:cNvGrpSpPr/>
            <p:nvPr/>
          </p:nvGrpSpPr>
          <p:grpSpPr>
            <a:xfrm>
              <a:off x="3097680" y="3141022"/>
              <a:ext cx="655394" cy="854582"/>
              <a:chOff x="1313054" y="471298"/>
              <a:chExt cx="655394" cy="854582"/>
            </a:xfrm>
          </p:grpSpPr>
          <p:sp>
            <p:nvSpPr>
              <p:cNvPr id="185" name="Flowchart: Delay 184">
                <a:extLst>
                  <a:ext uri="{FF2B5EF4-FFF2-40B4-BE49-F238E27FC236}">
                    <a16:creationId xmlns:a16="http://schemas.microsoft.com/office/drawing/2014/main" id="{F38770B5-DEC1-4745-A140-C21072AF0A00}"/>
                  </a:ext>
                </a:extLst>
              </p:cNvPr>
              <p:cNvSpPr/>
              <p:nvPr/>
            </p:nvSpPr>
            <p:spPr>
              <a:xfrm rot="16200000">
                <a:off x="1310073" y="474281"/>
                <a:ext cx="661357" cy="655392"/>
              </a:xfrm>
              <a:prstGeom prst="flowChartDelay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fa-IR"/>
              </a:p>
            </p:txBody>
          </p:sp>
          <p:sp>
            <p:nvSpPr>
              <p:cNvPr id="186" name="Isosceles Triangle 185">
                <a:extLst>
                  <a:ext uri="{FF2B5EF4-FFF2-40B4-BE49-F238E27FC236}">
                    <a16:creationId xmlns:a16="http://schemas.microsoft.com/office/drawing/2014/main" id="{79A5E78D-E6D9-4CD0-BF0A-730D6D89AB7E}"/>
                  </a:ext>
                </a:extLst>
              </p:cNvPr>
              <p:cNvSpPr/>
              <p:nvPr/>
            </p:nvSpPr>
            <p:spPr>
              <a:xfrm>
                <a:off x="1313055" y="471299"/>
                <a:ext cx="655393" cy="661358"/>
              </a:xfrm>
              <a:prstGeom prst="triangl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fa-IR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7" name="TextBox 186">
                    <a:extLst>
                      <a:ext uri="{FF2B5EF4-FFF2-40B4-BE49-F238E27FC236}">
                        <a16:creationId xmlns:a16="http://schemas.microsoft.com/office/drawing/2014/main" id="{03DD0E0B-CA0A-4A41-9C94-94BC36D6EB86}"/>
                      </a:ext>
                    </a:extLst>
                  </p:cNvPr>
                  <p:cNvSpPr txBox="1"/>
                  <p:nvPr/>
                </p:nvSpPr>
                <p:spPr>
                  <a:xfrm>
                    <a:off x="1366273" y="917212"/>
                    <a:ext cx="548955" cy="169277"/>
                  </a:xfrm>
                  <a:prstGeom prst="rect">
                    <a:avLst/>
                  </a:prstGeom>
                  <a:noFill/>
                  <a:ln w="28575"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wrap="square" lIns="0" tIns="0" rIns="0" bIns="0" rtlCol="1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1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1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𝐴𝑁𝐷</m:t>
                          </m:r>
                        </m:oMath>
                      </m:oMathPara>
                    </a14:m>
                    <a:endParaRPr lang="fa-IR" sz="11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" name="TextBox 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366273" y="917212"/>
                    <a:ext cx="548955" cy="169277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b="-11111"/>
                    </a:stretch>
                  </a:blipFill>
                  <a:ln w="28575">
                    <a:noFill/>
                  </a:ln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88" name="Rectangle 187">
                <a:extLst>
                  <a:ext uri="{FF2B5EF4-FFF2-40B4-BE49-F238E27FC236}">
                    <a16:creationId xmlns:a16="http://schemas.microsoft.com/office/drawing/2014/main" id="{044F02BD-173F-472D-AF91-86044808DC90}"/>
                  </a:ext>
                </a:extLst>
              </p:cNvPr>
              <p:cNvSpPr/>
              <p:nvPr/>
            </p:nvSpPr>
            <p:spPr>
              <a:xfrm flipH="1">
                <a:off x="1313054" y="1131009"/>
                <a:ext cx="655393" cy="194871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fa-IR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9" name="Rectangle 188">
                <a:extLst>
                  <a:ext uri="{FF2B5EF4-FFF2-40B4-BE49-F238E27FC236}">
                    <a16:creationId xmlns:a16="http://schemas.microsoft.com/office/drawing/2014/main" id="{DDEA20B7-1F1E-4498-96C7-CE7D3E52D134}"/>
                  </a:ext>
                </a:extLst>
              </p:cNvPr>
              <p:cNvSpPr/>
              <p:nvPr/>
            </p:nvSpPr>
            <p:spPr>
              <a:xfrm>
                <a:off x="1726591" y="1161438"/>
                <a:ext cx="171683" cy="16280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90" name="Rectangle 189">
                <a:extLst>
                  <a:ext uri="{FF2B5EF4-FFF2-40B4-BE49-F238E27FC236}">
                    <a16:creationId xmlns:a16="http://schemas.microsoft.com/office/drawing/2014/main" id="{03CEF833-BD1E-4E34-8137-D67A81FE4146}"/>
                  </a:ext>
                </a:extLst>
              </p:cNvPr>
              <p:cNvSpPr/>
              <p:nvPr/>
            </p:nvSpPr>
            <p:spPr>
              <a:xfrm>
                <a:off x="1384779" y="1161438"/>
                <a:ext cx="171683" cy="16280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72" name="Group 171">
              <a:extLst>
                <a:ext uri="{FF2B5EF4-FFF2-40B4-BE49-F238E27FC236}">
                  <a16:creationId xmlns:a16="http://schemas.microsoft.com/office/drawing/2014/main" id="{B59FE74D-DCBA-4CF5-8C29-E3BE03BD4AEE}"/>
                </a:ext>
              </a:extLst>
            </p:cNvPr>
            <p:cNvGrpSpPr/>
            <p:nvPr/>
          </p:nvGrpSpPr>
          <p:grpSpPr>
            <a:xfrm>
              <a:off x="2792842" y="4735281"/>
              <a:ext cx="508767" cy="603595"/>
              <a:chOff x="3784559" y="1055577"/>
              <a:chExt cx="641946" cy="744162"/>
            </a:xfrm>
          </p:grpSpPr>
          <p:sp>
            <p:nvSpPr>
              <p:cNvPr id="181" name="Flowchart: Connector 180">
                <a:extLst>
                  <a:ext uri="{FF2B5EF4-FFF2-40B4-BE49-F238E27FC236}">
                    <a16:creationId xmlns:a16="http://schemas.microsoft.com/office/drawing/2014/main" id="{9CD0C56C-25A0-4326-9CF7-0A8DA8757226}"/>
                  </a:ext>
                </a:extLst>
              </p:cNvPr>
              <p:cNvSpPr/>
              <p:nvPr/>
            </p:nvSpPr>
            <p:spPr>
              <a:xfrm>
                <a:off x="3876932" y="1342539"/>
                <a:ext cx="457200" cy="457200"/>
              </a:xfrm>
              <a:prstGeom prst="flowChartConnector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82" name="Rectangle 181">
                <a:extLst>
                  <a:ext uri="{FF2B5EF4-FFF2-40B4-BE49-F238E27FC236}">
                    <a16:creationId xmlns:a16="http://schemas.microsoft.com/office/drawing/2014/main" id="{07715BE2-3379-43F6-AF5E-377B4DB8EBB6}"/>
                  </a:ext>
                </a:extLst>
              </p:cNvPr>
              <p:cNvSpPr/>
              <p:nvPr/>
            </p:nvSpPr>
            <p:spPr>
              <a:xfrm>
                <a:off x="3784559" y="1055577"/>
                <a:ext cx="641946" cy="27673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400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</a:p>
            </p:txBody>
          </p:sp>
        </p:grpSp>
        <p:cxnSp>
          <p:nvCxnSpPr>
            <p:cNvPr id="173" name="Elbow Connector 21">
              <a:extLst>
                <a:ext uri="{FF2B5EF4-FFF2-40B4-BE49-F238E27FC236}">
                  <a16:creationId xmlns:a16="http://schemas.microsoft.com/office/drawing/2014/main" id="{927EB657-D339-402A-B2D9-983F5F57C67A}"/>
                </a:ext>
              </a:extLst>
            </p:cNvPr>
            <p:cNvCxnSpPr>
              <a:cxnSpLocks/>
              <a:stCxn id="190" idx="2"/>
              <a:endCxn id="182" idx="0"/>
            </p:cNvCxnSpPr>
            <p:nvPr/>
          </p:nvCxnSpPr>
          <p:spPr>
            <a:xfrm rot="5400000">
              <a:off x="2780582" y="4260616"/>
              <a:ext cx="741310" cy="208021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4" name="Group 173">
              <a:extLst>
                <a:ext uri="{FF2B5EF4-FFF2-40B4-BE49-F238E27FC236}">
                  <a16:creationId xmlns:a16="http://schemas.microsoft.com/office/drawing/2014/main" id="{B9B4A335-9C3E-4E63-95A5-45D10A164631}"/>
                </a:ext>
              </a:extLst>
            </p:cNvPr>
            <p:cNvGrpSpPr/>
            <p:nvPr/>
          </p:nvGrpSpPr>
          <p:grpSpPr>
            <a:xfrm>
              <a:off x="3614211" y="4740998"/>
              <a:ext cx="508767" cy="603602"/>
              <a:chOff x="3159014" y="566609"/>
              <a:chExt cx="641946" cy="744169"/>
            </a:xfrm>
          </p:grpSpPr>
          <p:sp>
            <p:nvSpPr>
              <p:cNvPr id="179" name="Flowchart: Connector 178">
                <a:extLst>
                  <a:ext uri="{FF2B5EF4-FFF2-40B4-BE49-F238E27FC236}">
                    <a16:creationId xmlns:a16="http://schemas.microsoft.com/office/drawing/2014/main" id="{57E0B6ED-1493-403B-90ED-DF3416A079A3}"/>
                  </a:ext>
                </a:extLst>
              </p:cNvPr>
              <p:cNvSpPr/>
              <p:nvPr/>
            </p:nvSpPr>
            <p:spPr>
              <a:xfrm>
                <a:off x="3251387" y="853578"/>
                <a:ext cx="457200" cy="457200"/>
              </a:xfrm>
              <a:prstGeom prst="flowChartConnector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80" name="Rectangle 179">
                <a:extLst>
                  <a:ext uri="{FF2B5EF4-FFF2-40B4-BE49-F238E27FC236}">
                    <a16:creationId xmlns:a16="http://schemas.microsoft.com/office/drawing/2014/main" id="{086DBD1B-4F56-4259-B024-EF40D061EC49}"/>
                  </a:ext>
                </a:extLst>
              </p:cNvPr>
              <p:cNvSpPr/>
              <p:nvPr/>
            </p:nvSpPr>
            <p:spPr>
              <a:xfrm>
                <a:off x="3159014" y="566609"/>
                <a:ext cx="641946" cy="27673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400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</a:t>
                </a:r>
              </a:p>
            </p:txBody>
          </p:sp>
        </p:grpSp>
        <p:cxnSp>
          <p:nvCxnSpPr>
            <p:cNvPr id="175" name="Elbow Connector 25">
              <a:extLst>
                <a:ext uri="{FF2B5EF4-FFF2-40B4-BE49-F238E27FC236}">
                  <a16:creationId xmlns:a16="http://schemas.microsoft.com/office/drawing/2014/main" id="{136EB17B-A03F-4707-B8B8-0A0A887923E8}"/>
                </a:ext>
              </a:extLst>
            </p:cNvPr>
            <p:cNvCxnSpPr>
              <a:cxnSpLocks/>
              <a:stCxn id="189" idx="2"/>
              <a:endCxn id="180" idx="0"/>
            </p:cNvCxnSpPr>
            <p:nvPr/>
          </p:nvCxnSpPr>
          <p:spPr>
            <a:xfrm rot="16200000" flipH="1">
              <a:off x="3359314" y="4231716"/>
              <a:ext cx="747027" cy="271536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7" name="Rectangle 176">
              <a:extLst>
                <a:ext uri="{FF2B5EF4-FFF2-40B4-BE49-F238E27FC236}">
                  <a16:creationId xmlns:a16="http://schemas.microsoft.com/office/drawing/2014/main" id="{DA5B2590-263F-4AF2-B584-9A8AABE1C2CD}"/>
                </a:ext>
              </a:extLst>
            </p:cNvPr>
            <p:cNvSpPr/>
            <p:nvPr/>
          </p:nvSpPr>
          <p:spPr>
            <a:xfrm flipH="1">
              <a:off x="3200177" y="2709337"/>
              <a:ext cx="446067" cy="215444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GB" sz="1100" dirty="0">
                  <a:solidFill>
                    <a:schemeClr val="tx1"/>
                  </a:solidFill>
                </a:rPr>
                <a:t>TOP</a:t>
              </a:r>
              <a:endParaRPr lang="fa-IR" sz="1100" dirty="0">
                <a:solidFill>
                  <a:schemeClr val="tx1"/>
                </a:solidFill>
              </a:endParaRPr>
            </a:p>
          </p:txBody>
        </p: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62FA34DB-7AA4-4379-933E-D0AB34853F09}"/>
                </a:ext>
              </a:extLst>
            </p:cNvPr>
            <p:cNvCxnSpPr>
              <a:cxnSpLocks/>
              <a:stCxn id="177" idx="2"/>
              <a:endCxn id="186" idx="0"/>
            </p:cNvCxnSpPr>
            <p:nvPr/>
          </p:nvCxnSpPr>
          <p:spPr>
            <a:xfrm>
              <a:off x="3423210" y="2924781"/>
              <a:ext cx="2168" cy="21624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3" name="Shape 1022"/>
          <p:cNvSpPr txBox="1"/>
          <p:nvPr/>
        </p:nvSpPr>
        <p:spPr>
          <a:xfrm>
            <a:off x="675860" y="180937"/>
            <a:ext cx="10842144" cy="430887"/>
          </a:xfrm>
          <a:prstGeom prst="rect">
            <a:avLst/>
          </a:prstGeom>
          <a:noFill/>
          <a:ln>
            <a:noFill/>
          </a:ln>
        </p:spPr>
        <p:txBody>
          <a:bodyPr lIns="45713" tIns="22850" rIns="45713" bIns="22850" anchor="t" anchorCtr="0">
            <a:noAutofit/>
          </a:bodyPr>
          <a:lstStyle/>
          <a:p>
            <a:pPr algn="ctr">
              <a:lnSpc>
                <a:spcPct val="80000"/>
              </a:lnSpc>
              <a:buSzPct val="25000"/>
            </a:pPr>
            <a:r>
              <a:rPr lang="en-GB" sz="3000" dirty="0">
                <a:solidFill>
                  <a:schemeClr val="dk2"/>
                </a:solidFill>
                <a:latin typeface="Times New Roman" panose="02020603050405020304" pitchFamily="18" charset="0"/>
                <a:ea typeface="Lato"/>
                <a:cs typeface="Times New Roman" panose="02020603050405020304" pitchFamily="18" charset="0"/>
                <a:sym typeface="Lato"/>
              </a:rPr>
              <a:t>Merging the Idea of Hidden Markov Model with DFT</a:t>
            </a:r>
          </a:p>
        </p:txBody>
      </p:sp>
      <p:sp>
        <p:nvSpPr>
          <p:cNvPr id="194" name="TextBox 193"/>
          <p:cNvSpPr txBox="1"/>
          <p:nvPr/>
        </p:nvSpPr>
        <p:spPr>
          <a:xfrm>
            <a:off x="1390984" y="4891489"/>
            <a:ext cx="1182824" cy="52322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GB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Abnormal </a:t>
            </a:r>
          </a:p>
          <a:p>
            <a:r>
              <a:rPr lang="en-GB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Temperature</a:t>
            </a:r>
          </a:p>
        </p:txBody>
      </p:sp>
      <p:sp>
        <p:nvSpPr>
          <p:cNvPr id="195" name="TextBox 194"/>
          <p:cNvSpPr txBox="1"/>
          <p:nvPr/>
        </p:nvSpPr>
        <p:spPr>
          <a:xfrm>
            <a:off x="3279672" y="4891489"/>
            <a:ext cx="1016625" cy="52322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GB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Abnormal </a:t>
            </a:r>
          </a:p>
          <a:p>
            <a:pPr algn="ctr"/>
            <a:r>
              <a:rPr lang="en-GB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Vibration</a:t>
            </a:r>
          </a:p>
        </p:txBody>
      </p:sp>
      <p:sp>
        <p:nvSpPr>
          <p:cNvPr id="196" name="TextBox 195"/>
          <p:cNvSpPr txBox="1"/>
          <p:nvPr/>
        </p:nvSpPr>
        <p:spPr>
          <a:xfrm>
            <a:off x="5002161" y="4891489"/>
            <a:ext cx="1221809" cy="52322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GB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Abnormal </a:t>
            </a:r>
          </a:p>
          <a:p>
            <a:pPr algn="ctr"/>
            <a:r>
              <a:rPr lang="en-GB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Displacement</a:t>
            </a:r>
          </a:p>
        </p:txBody>
      </p:sp>
      <p:sp>
        <p:nvSpPr>
          <p:cNvPr id="197" name="TextBox 196"/>
          <p:cNvSpPr txBox="1"/>
          <p:nvPr/>
        </p:nvSpPr>
        <p:spPr>
          <a:xfrm>
            <a:off x="7768909" y="4891489"/>
            <a:ext cx="1095172" cy="52322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GB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Abnormal </a:t>
            </a:r>
          </a:p>
          <a:p>
            <a:pPr algn="ctr"/>
            <a:r>
              <a:rPr lang="en-GB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Condition 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8" name="TextBox 197"/>
              <p:cNvSpPr txBox="1"/>
              <p:nvPr/>
            </p:nvSpPr>
            <p:spPr>
              <a:xfrm>
                <a:off x="6781247" y="5017775"/>
                <a:ext cx="25006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98" name="TextBox 19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1247" y="5017775"/>
                <a:ext cx="250068" cy="276999"/>
              </a:xfrm>
              <a:prstGeom prst="rect">
                <a:avLst/>
              </a:prstGeom>
              <a:blipFill>
                <a:blip r:embed="rId3"/>
                <a:stretch>
                  <a:fillRect l="-7317" r="-731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8" name="Curved Connector 217"/>
          <p:cNvCxnSpPr>
            <a:stCxn id="194" idx="0"/>
            <a:endCxn id="181" idx="2"/>
          </p:cNvCxnSpPr>
          <p:nvPr/>
        </p:nvCxnSpPr>
        <p:spPr>
          <a:xfrm rot="5400000" flipH="1" flipV="1">
            <a:off x="3184567" y="2578452"/>
            <a:ext cx="1110867" cy="3515208"/>
          </a:xfrm>
          <a:prstGeom prst="curvedConnector2">
            <a:avLst/>
          </a:prstGeom>
          <a:ln w="19050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1" name="Curved Connector 220"/>
          <p:cNvCxnSpPr>
            <a:stCxn id="194" idx="0"/>
            <a:endCxn id="179" idx="4"/>
          </p:cNvCxnSpPr>
          <p:nvPr/>
        </p:nvCxnSpPr>
        <p:spPr>
          <a:xfrm rot="5400000" flipH="1" flipV="1">
            <a:off x="3781410" y="2172751"/>
            <a:ext cx="919724" cy="4517752"/>
          </a:xfrm>
          <a:prstGeom prst="curvedConnector3">
            <a:avLst>
              <a:gd name="adj1" fmla="val 50000"/>
            </a:avLst>
          </a:prstGeom>
          <a:ln w="19050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4" name="Curved Connector 223"/>
          <p:cNvCxnSpPr>
            <a:stCxn id="195" idx="0"/>
            <a:endCxn id="181" idx="2"/>
          </p:cNvCxnSpPr>
          <p:nvPr/>
        </p:nvCxnSpPr>
        <p:spPr>
          <a:xfrm rot="5400000" flipH="1" flipV="1">
            <a:off x="4087361" y="3481247"/>
            <a:ext cx="1110867" cy="1709619"/>
          </a:xfrm>
          <a:prstGeom prst="curvedConnector2">
            <a:avLst/>
          </a:prstGeom>
          <a:ln w="19050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7" name="Curved Connector 226"/>
          <p:cNvCxnSpPr>
            <a:stCxn id="195" idx="0"/>
            <a:endCxn id="179" idx="4"/>
          </p:cNvCxnSpPr>
          <p:nvPr/>
        </p:nvCxnSpPr>
        <p:spPr>
          <a:xfrm rot="5400000" flipH="1" flipV="1">
            <a:off x="4684204" y="3075546"/>
            <a:ext cx="919724" cy="2712163"/>
          </a:xfrm>
          <a:prstGeom prst="curvedConnector3">
            <a:avLst>
              <a:gd name="adj1" fmla="val 50000"/>
            </a:avLst>
          </a:prstGeom>
          <a:ln w="19050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0" name="Curved Connector 229"/>
          <p:cNvCxnSpPr>
            <a:stCxn id="196" idx="0"/>
            <a:endCxn id="181" idx="4"/>
          </p:cNvCxnSpPr>
          <p:nvPr/>
        </p:nvCxnSpPr>
        <p:spPr>
          <a:xfrm rot="5400000" flipH="1" flipV="1">
            <a:off x="5183198" y="4395909"/>
            <a:ext cx="925448" cy="65713"/>
          </a:xfrm>
          <a:prstGeom prst="curvedConnector3">
            <a:avLst>
              <a:gd name="adj1" fmla="val 50000"/>
            </a:avLst>
          </a:prstGeom>
          <a:ln w="19050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3" name="Curved Connector 232"/>
          <p:cNvCxnSpPr>
            <a:stCxn id="196" idx="0"/>
            <a:endCxn id="179" idx="2"/>
          </p:cNvCxnSpPr>
          <p:nvPr/>
        </p:nvCxnSpPr>
        <p:spPr>
          <a:xfrm rot="5400000" flipH="1" flipV="1">
            <a:off x="5413448" y="3985965"/>
            <a:ext cx="1105143" cy="705907"/>
          </a:xfrm>
          <a:prstGeom prst="curvedConnector2">
            <a:avLst/>
          </a:prstGeom>
          <a:ln w="19050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6" name="Curved Connector 235"/>
          <p:cNvCxnSpPr>
            <a:stCxn id="197" idx="0"/>
            <a:endCxn id="179" idx="6"/>
          </p:cNvCxnSpPr>
          <p:nvPr/>
        </p:nvCxnSpPr>
        <p:spPr>
          <a:xfrm rot="16200000" flipV="1">
            <a:off x="6946338" y="3521331"/>
            <a:ext cx="1105143" cy="1635173"/>
          </a:xfrm>
          <a:prstGeom prst="curvedConnector2">
            <a:avLst/>
          </a:prstGeom>
          <a:ln w="19050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9" name="Curved Connector 238"/>
          <p:cNvCxnSpPr>
            <a:stCxn id="197" idx="0"/>
            <a:endCxn id="181" idx="4"/>
          </p:cNvCxnSpPr>
          <p:nvPr/>
        </p:nvCxnSpPr>
        <p:spPr>
          <a:xfrm rot="16200000" flipV="1">
            <a:off x="6534913" y="3109907"/>
            <a:ext cx="925448" cy="2637716"/>
          </a:xfrm>
          <a:prstGeom prst="curvedConnector3">
            <a:avLst>
              <a:gd name="adj1" fmla="val 50000"/>
            </a:avLst>
          </a:prstGeom>
          <a:ln w="19050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2" name="TextBox 241"/>
          <p:cNvSpPr txBox="1"/>
          <p:nvPr/>
        </p:nvSpPr>
        <p:spPr>
          <a:xfrm>
            <a:off x="10314017" y="4979555"/>
            <a:ext cx="14448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rgbClr val="0070C0"/>
                </a:solidFill>
              </a:rPr>
              <a:t>Observations</a:t>
            </a:r>
          </a:p>
        </p:txBody>
      </p:sp>
      <p:sp>
        <p:nvSpPr>
          <p:cNvPr id="243" name="Right Arrow 242"/>
          <p:cNvSpPr/>
          <p:nvPr/>
        </p:nvSpPr>
        <p:spPr>
          <a:xfrm flipH="1">
            <a:off x="9359669" y="5001799"/>
            <a:ext cx="419642" cy="347088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08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4" name="Right Arrow 243"/>
          <p:cNvSpPr/>
          <p:nvPr/>
        </p:nvSpPr>
        <p:spPr>
          <a:xfrm flipH="1">
            <a:off x="9359669" y="2115388"/>
            <a:ext cx="419642" cy="347088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08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5" name="TextBox 244"/>
          <p:cNvSpPr txBox="1"/>
          <p:nvPr/>
        </p:nvSpPr>
        <p:spPr>
          <a:xfrm>
            <a:off x="10263618" y="2115388"/>
            <a:ext cx="1545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rgbClr val="0070C0"/>
                </a:solidFill>
              </a:rPr>
              <a:t>Hidden Model</a:t>
            </a:r>
          </a:p>
        </p:txBody>
      </p:sp>
      <p:cxnSp>
        <p:nvCxnSpPr>
          <p:cNvPr id="38" name="Straight Connector 37"/>
          <p:cNvCxnSpPr/>
          <p:nvPr/>
        </p:nvCxnSpPr>
        <p:spPr>
          <a:xfrm>
            <a:off x="1080052" y="4150752"/>
            <a:ext cx="10089223" cy="26053"/>
          </a:xfrm>
          <a:prstGeom prst="line">
            <a:avLst/>
          </a:prstGeom>
          <a:ln w="5715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7AE498E6-82CD-474B-BEEB-288B396F21C7}"/>
              </a:ext>
            </a:extLst>
          </p:cNvPr>
          <p:cNvSpPr txBox="1"/>
          <p:nvPr/>
        </p:nvSpPr>
        <p:spPr>
          <a:xfrm>
            <a:off x="179901" y="6398023"/>
            <a:ext cx="22381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© K. Aslansefat, 2018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AFBF920-15CA-4754-A8C6-9FD86D6DDF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50813-50C2-431F-B0D6-554488AA059D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05010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6B9F25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D26EA377-59BD-4C9C-9D94-EE8416EE4C7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26789</TotalTime>
  <Words>2110</Words>
  <Application>Microsoft Office PowerPoint</Application>
  <PresentationFormat>Widescreen</PresentationFormat>
  <Paragraphs>502</Paragraphs>
  <Slides>46</Slides>
  <Notes>8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5" baseType="lpstr">
      <vt:lpstr>Arial</vt:lpstr>
      <vt:lpstr>Calibri</vt:lpstr>
      <vt:lpstr>Calibri Light</vt:lpstr>
      <vt:lpstr>Cambria Math</vt:lpstr>
      <vt:lpstr>Lato</vt:lpstr>
      <vt:lpstr>Rockwell</vt:lpstr>
      <vt:lpstr>Times New Roman</vt:lpstr>
      <vt:lpstr>Wingdings</vt:lpstr>
      <vt:lpstr>Retrospect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KOOROSH ASLANSEFAT</dc:creator>
  <cp:lastModifiedBy>KOOROSH ASLANSEFAT</cp:lastModifiedBy>
  <cp:revision>48</cp:revision>
  <dcterms:created xsi:type="dcterms:W3CDTF">2021-06-04T10:50:33Z</dcterms:created>
  <dcterms:modified xsi:type="dcterms:W3CDTF">2022-09-24T15:13:46Z</dcterms:modified>
</cp:coreProperties>
</file>